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0"/>
  </p:notesMasterIdLst>
  <p:sldIdLst>
    <p:sldId id="256" r:id="rId2"/>
    <p:sldId id="264" r:id="rId3"/>
    <p:sldId id="258" r:id="rId4"/>
    <p:sldId id="312" r:id="rId5"/>
    <p:sldId id="263" r:id="rId6"/>
    <p:sldId id="261" r:id="rId7"/>
    <p:sldId id="259" r:id="rId8"/>
    <p:sldId id="268" r:id="rId9"/>
  </p:sldIdLst>
  <p:sldSz cx="9144000" cy="5143500" type="screen16x9"/>
  <p:notesSz cx="6858000" cy="9144000"/>
  <p:embeddedFontLst>
    <p:embeddedFont>
      <p:font typeface="Manrope Medium" panose="020B0604020202020204" charset="0"/>
      <p:regular r:id="rId11"/>
      <p:bold r:id="rId12"/>
    </p:embeddedFont>
    <p:embeddedFont>
      <p:font typeface="Anaheim" panose="020B0604020202020204" charset="0"/>
      <p:regular r:id="rId13"/>
      <p:bold r:id="rId14"/>
    </p:embeddedFont>
    <p:embeddedFont>
      <p:font typeface="Manrope" panose="020B0604020202020204" charset="0"/>
      <p:regular r:id="rId15"/>
      <p:bold r:id="rId16"/>
    </p:embeddedFont>
    <p:embeddedFont>
      <p:font typeface="DM Sans" panose="020B0604020202020204" charset="0"/>
      <p:regular r:id="rId17"/>
      <p:bold r:id="rId18"/>
      <p:italic r:id="rId19"/>
      <p:boldItalic r:id="rId20"/>
    </p:embeddedFont>
    <p:embeddedFont>
      <p:font typeface="Manrope ExtraBold" panose="020B0604020202020204" charset="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80E546-A730-4A8F-BBCA-E0F2833013C7}">
  <a:tblStyle styleId="{A180E546-A730-4A8F-BBCA-E0F2833013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6A960BA-CF44-423D-A8A8-DB86CD13CF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605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e4bf6b6a19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e4bf6b6a19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e4bf6b6a19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e4bf6b6a19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e4bf6b6a19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e4bf6b6a19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1100" y="1291375"/>
            <a:ext cx="7321800" cy="195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07625" y="3435125"/>
            <a:ext cx="4528800" cy="4170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240401" y="163741"/>
            <a:ext cx="8638028" cy="4726868"/>
            <a:chOff x="240401" y="163741"/>
            <a:chExt cx="8638028" cy="4726868"/>
          </a:xfrm>
        </p:grpSpPr>
        <p:sp>
          <p:nvSpPr>
            <p:cNvPr id="12" name="Google Shape;12;p2"/>
            <p:cNvSpPr/>
            <p:nvPr/>
          </p:nvSpPr>
          <p:spPr>
            <a:xfrm rot="801208">
              <a:off x="2237225" y="190600"/>
              <a:ext cx="261730" cy="248963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1340926">
              <a:off x="267803" y="2771579"/>
              <a:ext cx="191186" cy="181878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217444">
              <a:off x="3070099" y="4603987"/>
              <a:ext cx="261732" cy="248965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937562">
              <a:off x="8666277" y="1903168"/>
              <a:ext cx="191192" cy="181865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31"/>
          <p:cNvGrpSpPr/>
          <p:nvPr/>
        </p:nvGrpSpPr>
        <p:grpSpPr>
          <a:xfrm flipH="1">
            <a:off x="244376" y="117862"/>
            <a:ext cx="8593652" cy="4909256"/>
            <a:chOff x="367239" y="117862"/>
            <a:chExt cx="8593652" cy="4909256"/>
          </a:xfrm>
        </p:grpSpPr>
        <p:grpSp>
          <p:nvGrpSpPr>
            <p:cNvPr id="418" name="Google Shape;418;p31"/>
            <p:cNvGrpSpPr/>
            <p:nvPr/>
          </p:nvGrpSpPr>
          <p:grpSpPr>
            <a:xfrm rot="10800000" flipH="1">
              <a:off x="367239" y="117862"/>
              <a:ext cx="6907816" cy="4909256"/>
              <a:chOff x="301926" y="41691"/>
              <a:chExt cx="6907816" cy="4909256"/>
            </a:xfrm>
          </p:grpSpPr>
          <p:sp>
            <p:nvSpPr>
              <p:cNvPr id="419" name="Google Shape;419;p31"/>
              <p:cNvSpPr/>
              <p:nvPr/>
            </p:nvSpPr>
            <p:spPr>
              <a:xfrm rot="801208">
                <a:off x="6922800" y="68550"/>
                <a:ext cx="261730" cy="248963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extrusionOk="0">
                    <a:moveTo>
                      <a:pt x="3049" y="1"/>
                    </a:moveTo>
                    <a:lnTo>
                      <a:pt x="2108" y="1906"/>
                    </a:lnTo>
                    <a:lnTo>
                      <a:pt x="1" y="2215"/>
                    </a:lnTo>
                    <a:lnTo>
                      <a:pt x="1525" y="3703"/>
                    </a:lnTo>
                    <a:lnTo>
                      <a:pt x="1168" y="5811"/>
                    </a:lnTo>
                    <a:lnTo>
                      <a:pt x="3049" y="4811"/>
                    </a:lnTo>
                    <a:lnTo>
                      <a:pt x="4942" y="5811"/>
                    </a:lnTo>
                    <a:lnTo>
                      <a:pt x="4573" y="3703"/>
                    </a:lnTo>
                    <a:lnTo>
                      <a:pt x="6109" y="2215"/>
                    </a:lnTo>
                    <a:lnTo>
                      <a:pt x="3989" y="1906"/>
                    </a:lnTo>
                    <a:lnTo>
                      <a:pt x="3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1"/>
              <p:cNvSpPr/>
              <p:nvPr/>
            </p:nvSpPr>
            <p:spPr>
              <a:xfrm rot="1217444">
                <a:off x="336974" y="4404825"/>
                <a:ext cx="261732" cy="248965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extrusionOk="0">
                    <a:moveTo>
                      <a:pt x="3049" y="1"/>
                    </a:moveTo>
                    <a:lnTo>
                      <a:pt x="2108" y="1906"/>
                    </a:lnTo>
                    <a:lnTo>
                      <a:pt x="1" y="2215"/>
                    </a:lnTo>
                    <a:lnTo>
                      <a:pt x="1525" y="3703"/>
                    </a:lnTo>
                    <a:lnTo>
                      <a:pt x="1168" y="5811"/>
                    </a:lnTo>
                    <a:lnTo>
                      <a:pt x="3049" y="4811"/>
                    </a:lnTo>
                    <a:lnTo>
                      <a:pt x="4942" y="5811"/>
                    </a:lnTo>
                    <a:lnTo>
                      <a:pt x="4573" y="3703"/>
                    </a:lnTo>
                    <a:lnTo>
                      <a:pt x="6109" y="2215"/>
                    </a:lnTo>
                    <a:lnTo>
                      <a:pt x="3989" y="1906"/>
                    </a:lnTo>
                    <a:lnTo>
                      <a:pt x="3049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1"/>
              <p:cNvSpPr/>
              <p:nvPr/>
            </p:nvSpPr>
            <p:spPr>
              <a:xfrm rot="-937562">
                <a:off x="4973877" y="4746693"/>
                <a:ext cx="191192" cy="181865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extrusionOk="0">
                    <a:moveTo>
                      <a:pt x="3049" y="1"/>
                    </a:moveTo>
                    <a:lnTo>
                      <a:pt x="2108" y="1906"/>
                    </a:lnTo>
                    <a:lnTo>
                      <a:pt x="1" y="2215"/>
                    </a:lnTo>
                    <a:lnTo>
                      <a:pt x="1525" y="3703"/>
                    </a:lnTo>
                    <a:lnTo>
                      <a:pt x="1168" y="5811"/>
                    </a:lnTo>
                    <a:lnTo>
                      <a:pt x="3049" y="4811"/>
                    </a:lnTo>
                    <a:lnTo>
                      <a:pt x="4942" y="5811"/>
                    </a:lnTo>
                    <a:lnTo>
                      <a:pt x="4573" y="3703"/>
                    </a:lnTo>
                    <a:lnTo>
                      <a:pt x="6109" y="2215"/>
                    </a:lnTo>
                    <a:lnTo>
                      <a:pt x="3989" y="1906"/>
                    </a:lnTo>
                    <a:lnTo>
                      <a:pt x="3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2" name="Google Shape;422;p31"/>
            <p:cNvSpPr/>
            <p:nvPr/>
          </p:nvSpPr>
          <p:spPr>
            <a:xfrm rot="-9459074" flipH="1">
              <a:off x="8742303" y="2445352"/>
              <a:ext cx="191186" cy="181878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31"/>
          <p:cNvGrpSpPr/>
          <p:nvPr/>
        </p:nvGrpSpPr>
        <p:grpSpPr>
          <a:xfrm>
            <a:off x="244372" y="317142"/>
            <a:ext cx="8810799" cy="4628253"/>
            <a:chOff x="244372" y="317142"/>
            <a:chExt cx="8810799" cy="4628253"/>
          </a:xfrm>
        </p:grpSpPr>
        <p:grpSp>
          <p:nvGrpSpPr>
            <p:cNvPr id="424" name="Google Shape;424;p31"/>
            <p:cNvGrpSpPr/>
            <p:nvPr/>
          </p:nvGrpSpPr>
          <p:grpSpPr>
            <a:xfrm rot="-744048" flipH="1">
              <a:off x="321300" y="361554"/>
              <a:ext cx="497324" cy="770480"/>
              <a:chOff x="4524375" y="1077050"/>
              <a:chExt cx="408100" cy="632250"/>
            </a:xfrm>
          </p:grpSpPr>
          <p:sp>
            <p:nvSpPr>
              <p:cNvPr id="425" name="Google Shape;425;p31"/>
              <p:cNvSpPr/>
              <p:nvPr/>
            </p:nvSpPr>
            <p:spPr>
              <a:xfrm>
                <a:off x="4626750" y="1458050"/>
                <a:ext cx="20332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8133" h="10050" extrusionOk="0">
                    <a:moveTo>
                      <a:pt x="1" y="0"/>
                    </a:moveTo>
                    <a:lnTo>
                      <a:pt x="1" y="4941"/>
                    </a:lnTo>
                    <a:cubicBezTo>
                      <a:pt x="1" y="6882"/>
                      <a:pt x="1370" y="8549"/>
                      <a:pt x="3263" y="8930"/>
                    </a:cubicBezTo>
                    <a:lnTo>
                      <a:pt x="3263" y="10049"/>
                    </a:lnTo>
                    <a:lnTo>
                      <a:pt x="4882" y="10049"/>
                    </a:lnTo>
                    <a:lnTo>
                      <a:pt x="4882" y="8930"/>
                    </a:lnTo>
                    <a:cubicBezTo>
                      <a:pt x="6775" y="8549"/>
                      <a:pt x="8133" y="6882"/>
                      <a:pt x="8133" y="4941"/>
                    </a:cubicBezTo>
                    <a:lnTo>
                      <a:pt x="813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1"/>
              <p:cNvSpPr/>
              <p:nvPr/>
            </p:nvSpPr>
            <p:spPr>
              <a:xfrm>
                <a:off x="4524375" y="1077050"/>
                <a:ext cx="408100" cy="408100"/>
              </a:xfrm>
              <a:custGeom>
                <a:avLst/>
                <a:gdLst/>
                <a:ahLst/>
                <a:cxnLst/>
                <a:rect l="l" t="t" r="r" b="b"/>
                <a:pathLst>
                  <a:path w="16324" h="16324" extrusionOk="0">
                    <a:moveTo>
                      <a:pt x="8168" y="0"/>
                    </a:moveTo>
                    <a:cubicBezTo>
                      <a:pt x="3655" y="0"/>
                      <a:pt x="0" y="3656"/>
                      <a:pt x="0" y="8156"/>
                    </a:cubicBezTo>
                    <a:cubicBezTo>
                      <a:pt x="0" y="12669"/>
                      <a:pt x="3655" y="16324"/>
                      <a:pt x="8168" y="16324"/>
                    </a:cubicBezTo>
                    <a:cubicBezTo>
                      <a:pt x="12668" y="16324"/>
                      <a:pt x="16323" y="12669"/>
                      <a:pt x="16323" y="8156"/>
                    </a:cubicBezTo>
                    <a:cubicBezTo>
                      <a:pt x="16323" y="3656"/>
                      <a:pt x="12668" y="0"/>
                      <a:pt x="8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1"/>
              <p:cNvSpPr/>
              <p:nvPr/>
            </p:nvSpPr>
            <p:spPr>
              <a:xfrm>
                <a:off x="4631525" y="1252375"/>
                <a:ext cx="204800" cy="2262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049" fill="none" extrusionOk="0">
                    <a:moveTo>
                      <a:pt x="1905" y="9049"/>
                    </a:moveTo>
                    <a:cubicBezTo>
                      <a:pt x="2131" y="6751"/>
                      <a:pt x="1453" y="4453"/>
                      <a:pt x="0" y="2643"/>
                    </a:cubicBezTo>
                    <a:lnTo>
                      <a:pt x="2358" y="2643"/>
                    </a:lnTo>
                    <a:cubicBezTo>
                      <a:pt x="3322" y="2667"/>
                      <a:pt x="4215" y="2155"/>
                      <a:pt x="4703" y="1322"/>
                    </a:cubicBezTo>
                    <a:cubicBezTo>
                      <a:pt x="5060" y="667"/>
                      <a:pt x="5120" y="0"/>
                      <a:pt x="3882" y="0"/>
                    </a:cubicBezTo>
                    <a:cubicBezTo>
                      <a:pt x="2643" y="0"/>
                      <a:pt x="2774" y="715"/>
                      <a:pt x="3191" y="1405"/>
                    </a:cubicBezTo>
                    <a:cubicBezTo>
                      <a:pt x="3691" y="2203"/>
                      <a:pt x="4572" y="2679"/>
                      <a:pt x="5513" y="2679"/>
                    </a:cubicBezTo>
                    <a:lnTo>
                      <a:pt x="8192" y="2679"/>
                    </a:lnTo>
                    <a:cubicBezTo>
                      <a:pt x="7454" y="3513"/>
                      <a:pt x="6870" y="4465"/>
                      <a:pt x="6453" y="5501"/>
                    </a:cubicBezTo>
                    <a:cubicBezTo>
                      <a:pt x="6013" y="6632"/>
                      <a:pt x="5787" y="7834"/>
                      <a:pt x="5787" y="9049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8" name="Google Shape;428;p31"/>
            <p:cNvGrpSpPr/>
            <p:nvPr/>
          </p:nvGrpSpPr>
          <p:grpSpPr>
            <a:xfrm rot="635275">
              <a:off x="8193341" y="3855433"/>
              <a:ext cx="774011" cy="1027600"/>
              <a:chOff x="1025425" y="3193375"/>
              <a:chExt cx="417925" cy="554850"/>
            </a:xfrm>
          </p:grpSpPr>
          <p:sp>
            <p:nvSpPr>
              <p:cNvPr id="429" name="Google Shape;429;p31"/>
              <p:cNvSpPr/>
              <p:nvPr/>
            </p:nvSpPr>
            <p:spPr>
              <a:xfrm>
                <a:off x="1025425" y="3193375"/>
                <a:ext cx="417925" cy="554850"/>
              </a:xfrm>
              <a:custGeom>
                <a:avLst/>
                <a:gdLst/>
                <a:ahLst/>
                <a:cxnLst/>
                <a:rect l="l" t="t" r="r" b="b"/>
                <a:pathLst>
                  <a:path w="16717" h="22194" extrusionOk="0">
                    <a:moveTo>
                      <a:pt x="4453" y="1"/>
                    </a:moveTo>
                    <a:lnTo>
                      <a:pt x="4453" y="1239"/>
                    </a:lnTo>
                    <a:lnTo>
                      <a:pt x="5417" y="1239"/>
                    </a:lnTo>
                    <a:lnTo>
                      <a:pt x="5417" y="8847"/>
                    </a:lnTo>
                    <a:lnTo>
                      <a:pt x="595" y="19444"/>
                    </a:lnTo>
                    <a:cubicBezTo>
                      <a:pt x="0" y="20729"/>
                      <a:pt x="941" y="22194"/>
                      <a:pt x="2357" y="22194"/>
                    </a:cubicBezTo>
                    <a:lnTo>
                      <a:pt x="14359" y="22194"/>
                    </a:lnTo>
                    <a:cubicBezTo>
                      <a:pt x="15776" y="22194"/>
                      <a:pt x="16716" y="20741"/>
                      <a:pt x="16133" y="19444"/>
                    </a:cubicBezTo>
                    <a:lnTo>
                      <a:pt x="11311" y="8847"/>
                    </a:lnTo>
                    <a:lnTo>
                      <a:pt x="11311" y="1239"/>
                    </a:lnTo>
                    <a:lnTo>
                      <a:pt x="12275" y="1239"/>
                    </a:lnTo>
                    <a:lnTo>
                      <a:pt x="122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1"/>
              <p:cNvSpPr/>
              <p:nvPr/>
            </p:nvSpPr>
            <p:spPr>
              <a:xfrm>
                <a:off x="1059350" y="3551750"/>
                <a:ext cx="3503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14014" h="6883" extrusionOk="0">
                    <a:moveTo>
                      <a:pt x="2655" y="1"/>
                    </a:moveTo>
                    <a:lnTo>
                      <a:pt x="143" y="5525"/>
                    </a:lnTo>
                    <a:cubicBezTo>
                      <a:pt x="0" y="5811"/>
                      <a:pt x="24" y="6168"/>
                      <a:pt x="203" y="6442"/>
                    </a:cubicBezTo>
                    <a:cubicBezTo>
                      <a:pt x="369" y="6716"/>
                      <a:pt x="679" y="6883"/>
                      <a:pt x="1012" y="6883"/>
                    </a:cubicBezTo>
                    <a:lnTo>
                      <a:pt x="13014" y="6883"/>
                    </a:lnTo>
                    <a:cubicBezTo>
                      <a:pt x="13335" y="6883"/>
                      <a:pt x="13645" y="6716"/>
                      <a:pt x="13824" y="6442"/>
                    </a:cubicBezTo>
                    <a:cubicBezTo>
                      <a:pt x="13990" y="6168"/>
                      <a:pt x="14014" y="5811"/>
                      <a:pt x="13883" y="5525"/>
                    </a:cubicBezTo>
                    <a:lnTo>
                      <a:pt x="11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 txBox="1">
            <a:spLocks noGrp="1"/>
          </p:cNvSpPr>
          <p:nvPr>
            <p:ph type="title"/>
          </p:nvPr>
        </p:nvSpPr>
        <p:spPr>
          <a:xfrm>
            <a:off x="2135538" y="1390575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subTitle" idx="1"/>
          </p:nvPr>
        </p:nvSpPr>
        <p:spPr>
          <a:xfrm>
            <a:off x="2135550" y="2647627"/>
            <a:ext cx="4872900" cy="7566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8" name="Google Shape;98;p9"/>
          <p:cNvGrpSpPr/>
          <p:nvPr/>
        </p:nvGrpSpPr>
        <p:grpSpPr>
          <a:xfrm>
            <a:off x="240401" y="163741"/>
            <a:ext cx="8638028" cy="4681843"/>
            <a:chOff x="240401" y="163741"/>
            <a:chExt cx="8638028" cy="4681843"/>
          </a:xfrm>
        </p:grpSpPr>
        <p:sp>
          <p:nvSpPr>
            <p:cNvPr id="99" name="Google Shape;99;p9"/>
            <p:cNvSpPr/>
            <p:nvPr/>
          </p:nvSpPr>
          <p:spPr>
            <a:xfrm rot="801208">
              <a:off x="2237225" y="190600"/>
              <a:ext cx="261730" cy="248963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 rot="-1340926">
              <a:off x="267803" y="3477079"/>
              <a:ext cx="191186" cy="181878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 rot="1217444">
              <a:off x="5276049" y="4558962"/>
              <a:ext cx="261732" cy="248965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 rot="-937562">
              <a:off x="8666277" y="1903168"/>
              <a:ext cx="191192" cy="181865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1"/>
          </p:nvPr>
        </p:nvSpPr>
        <p:spPr>
          <a:xfrm>
            <a:off x="719982" y="3385952"/>
            <a:ext cx="240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2"/>
          </p:nvPr>
        </p:nvSpPr>
        <p:spPr>
          <a:xfrm>
            <a:off x="3419257" y="3385952"/>
            <a:ext cx="240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3"/>
          </p:nvPr>
        </p:nvSpPr>
        <p:spPr>
          <a:xfrm>
            <a:off x="6018631" y="3385952"/>
            <a:ext cx="240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4" hasCustomPrompt="1"/>
          </p:nvPr>
        </p:nvSpPr>
        <p:spPr>
          <a:xfrm>
            <a:off x="1518282" y="1631000"/>
            <a:ext cx="808800" cy="721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5" hasCustomPrompt="1"/>
          </p:nvPr>
        </p:nvSpPr>
        <p:spPr>
          <a:xfrm>
            <a:off x="4217557" y="1631000"/>
            <a:ext cx="808800" cy="721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6" hasCustomPrompt="1"/>
          </p:nvPr>
        </p:nvSpPr>
        <p:spPr>
          <a:xfrm>
            <a:off x="6816931" y="1631000"/>
            <a:ext cx="808800" cy="721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7"/>
          </p:nvPr>
        </p:nvSpPr>
        <p:spPr>
          <a:xfrm>
            <a:off x="719982" y="2497625"/>
            <a:ext cx="2405400" cy="9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8"/>
          </p:nvPr>
        </p:nvSpPr>
        <p:spPr>
          <a:xfrm>
            <a:off x="3419257" y="2497625"/>
            <a:ext cx="2405400" cy="9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9"/>
          </p:nvPr>
        </p:nvSpPr>
        <p:spPr>
          <a:xfrm>
            <a:off x="6018631" y="2497625"/>
            <a:ext cx="2405400" cy="9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27" name="Google Shape;127;p13"/>
          <p:cNvGrpSpPr/>
          <p:nvPr/>
        </p:nvGrpSpPr>
        <p:grpSpPr>
          <a:xfrm flipH="1">
            <a:off x="240401" y="80591"/>
            <a:ext cx="8638028" cy="4940693"/>
            <a:chOff x="240401" y="80591"/>
            <a:chExt cx="8638028" cy="4940693"/>
          </a:xfrm>
        </p:grpSpPr>
        <p:sp>
          <p:nvSpPr>
            <p:cNvPr id="128" name="Google Shape;128;p13"/>
            <p:cNvSpPr/>
            <p:nvPr/>
          </p:nvSpPr>
          <p:spPr>
            <a:xfrm rot="801208">
              <a:off x="2914300" y="107450"/>
              <a:ext cx="261730" cy="248963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 rot="-1340926">
              <a:off x="267803" y="2771579"/>
              <a:ext cx="191186" cy="181878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rot="1217444">
              <a:off x="5734599" y="4734662"/>
              <a:ext cx="261732" cy="248965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 rot="-937562">
              <a:off x="8666277" y="1903168"/>
              <a:ext cx="191192" cy="181865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>
            <a:spLocks noGrp="1"/>
          </p:cNvSpPr>
          <p:nvPr>
            <p:ph type="title"/>
          </p:nvPr>
        </p:nvSpPr>
        <p:spPr>
          <a:xfrm>
            <a:off x="2539225" y="3100300"/>
            <a:ext cx="53784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subTitle" idx="1"/>
          </p:nvPr>
        </p:nvSpPr>
        <p:spPr>
          <a:xfrm>
            <a:off x="1226400" y="1126425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52" name="Google Shape;152;p15"/>
          <p:cNvGrpSpPr/>
          <p:nvPr/>
        </p:nvGrpSpPr>
        <p:grpSpPr>
          <a:xfrm>
            <a:off x="130876" y="164500"/>
            <a:ext cx="8894166" cy="4790222"/>
            <a:chOff x="130876" y="164500"/>
            <a:chExt cx="8894166" cy="4790222"/>
          </a:xfrm>
        </p:grpSpPr>
        <p:grpSp>
          <p:nvGrpSpPr>
            <p:cNvPr id="153" name="Google Shape;153;p15"/>
            <p:cNvGrpSpPr/>
            <p:nvPr/>
          </p:nvGrpSpPr>
          <p:grpSpPr>
            <a:xfrm rot="10800000" flipH="1">
              <a:off x="217526" y="164500"/>
              <a:ext cx="8807515" cy="4790222"/>
              <a:chOff x="152214" y="114087"/>
              <a:chExt cx="8807515" cy="4790222"/>
            </a:xfrm>
          </p:grpSpPr>
          <p:sp>
            <p:nvSpPr>
              <p:cNvPr id="154" name="Google Shape;154;p15"/>
              <p:cNvSpPr/>
              <p:nvPr/>
            </p:nvSpPr>
            <p:spPr>
              <a:xfrm rot="801208">
                <a:off x="177425" y="189000"/>
                <a:ext cx="261730" cy="248963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extrusionOk="0">
                    <a:moveTo>
                      <a:pt x="3049" y="1"/>
                    </a:moveTo>
                    <a:lnTo>
                      <a:pt x="2108" y="1906"/>
                    </a:lnTo>
                    <a:lnTo>
                      <a:pt x="1" y="2215"/>
                    </a:lnTo>
                    <a:lnTo>
                      <a:pt x="1525" y="3703"/>
                    </a:lnTo>
                    <a:lnTo>
                      <a:pt x="1168" y="5811"/>
                    </a:lnTo>
                    <a:lnTo>
                      <a:pt x="3049" y="4811"/>
                    </a:lnTo>
                    <a:lnTo>
                      <a:pt x="4942" y="5811"/>
                    </a:lnTo>
                    <a:lnTo>
                      <a:pt x="4573" y="3703"/>
                    </a:lnTo>
                    <a:lnTo>
                      <a:pt x="6109" y="2215"/>
                    </a:lnTo>
                    <a:lnTo>
                      <a:pt x="3989" y="1906"/>
                    </a:lnTo>
                    <a:lnTo>
                      <a:pt x="3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 rot="-1340926">
                <a:off x="6338316" y="143604"/>
                <a:ext cx="191186" cy="181878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fill="none" extrusionOk="0">
                    <a:moveTo>
                      <a:pt x="3049" y="0"/>
                    </a:moveTo>
                    <a:lnTo>
                      <a:pt x="3989" y="1905"/>
                    </a:lnTo>
                    <a:lnTo>
                      <a:pt x="6109" y="2215"/>
                    </a:lnTo>
                    <a:lnTo>
                      <a:pt x="4573" y="3703"/>
                    </a:lnTo>
                    <a:lnTo>
                      <a:pt x="4942" y="5811"/>
                    </a:lnTo>
                    <a:lnTo>
                      <a:pt x="3049" y="4810"/>
                    </a:lnTo>
                    <a:lnTo>
                      <a:pt x="1156" y="5811"/>
                    </a:lnTo>
                    <a:lnTo>
                      <a:pt x="1525" y="3703"/>
                    </a:lnTo>
                    <a:lnTo>
                      <a:pt x="1" y="2215"/>
                    </a:lnTo>
                    <a:lnTo>
                      <a:pt x="2108" y="190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 rot="1217444">
                <a:off x="2177124" y="4617687"/>
                <a:ext cx="261732" cy="248965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extrusionOk="0">
                    <a:moveTo>
                      <a:pt x="3049" y="1"/>
                    </a:moveTo>
                    <a:lnTo>
                      <a:pt x="2108" y="1906"/>
                    </a:lnTo>
                    <a:lnTo>
                      <a:pt x="1" y="2215"/>
                    </a:lnTo>
                    <a:lnTo>
                      <a:pt x="1525" y="3703"/>
                    </a:lnTo>
                    <a:lnTo>
                      <a:pt x="1168" y="5811"/>
                    </a:lnTo>
                    <a:lnTo>
                      <a:pt x="3049" y="4811"/>
                    </a:lnTo>
                    <a:lnTo>
                      <a:pt x="4942" y="5811"/>
                    </a:lnTo>
                    <a:lnTo>
                      <a:pt x="4573" y="3703"/>
                    </a:lnTo>
                    <a:lnTo>
                      <a:pt x="6109" y="2215"/>
                    </a:lnTo>
                    <a:lnTo>
                      <a:pt x="3989" y="1906"/>
                    </a:lnTo>
                    <a:lnTo>
                      <a:pt x="3049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 rot="-937562">
                <a:off x="8747577" y="2101468"/>
                <a:ext cx="191192" cy="181865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extrusionOk="0">
                    <a:moveTo>
                      <a:pt x="3049" y="1"/>
                    </a:moveTo>
                    <a:lnTo>
                      <a:pt x="2108" y="1906"/>
                    </a:lnTo>
                    <a:lnTo>
                      <a:pt x="1" y="2215"/>
                    </a:lnTo>
                    <a:lnTo>
                      <a:pt x="1525" y="3703"/>
                    </a:lnTo>
                    <a:lnTo>
                      <a:pt x="1168" y="5811"/>
                    </a:lnTo>
                    <a:lnTo>
                      <a:pt x="3049" y="4811"/>
                    </a:lnTo>
                    <a:lnTo>
                      <a:pt x="4942" y="5811"/>
                    </a:lnTo>
                    <a:lnTo>
                      <a:pt x="4573" y="3703"/>
                    </a:lnTo>
                    <a:lnTo>
                      <a:pt x="6109" y="2215"/>
                    </a:lnTo>
                    <a:lnTo>
                      <a:pt x="3989" y="1906"/>
                    </a:lnTo>
                    <a:lnTo>
                      <a:pt x="3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8" name="Google Shape;158;p15"/>
            <p:cNvSpPr/>
            <p:nvPr/>
          </p:nvSpPr>
          <p:spPr>
            <a:xfrm rot="-9459074" flipH="1">
              <a:off x="158278" y="1456227"/>
              <a:ext cx="191186" cy="181878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subTitle" idx="1"/>
          </p:nvPr>
        </p:nvSpPr>
        <p:spPr>
          <a:xfrm>
            <a:off x="4923113" y="2801700"/>
            <a:ext cx="2777700" cy="11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subTitle" idx="2"/>
          </p:nvPr>
        </p:nvSpPr>
        <p:spPr>
          <a:xfrm>
            <a:off x="1443188" y="2801700"/>
            <a:ext cx="2777700" cy="11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subTitle" idx="3"/>
          </p:nvPr>
        </p:nvSpPr>
        <p:spPr>
          <a:xfrm>
            <a:off x="1443187" y="2288550"/>
            <a:ext cx="2777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subTitle" idx="4"/>
          </p:nvPr>
        </p:nvSpPr>
        <p:spPr>
          <a:xfrm>
            <a:off x="4923115" y="2288550"/>
            <a:ext cx="2777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26" name="Google Shape;226;p22"/>
          <p:cNvGrpSpPr/>
          <p:nvPr/>
        </p:nvGrpSpPr>
        <p:grpSpPr>
          <a:xfrm rot="-467672">
            <a:off x="313039" y="4031443"/>
            <a:ext cx="642815" cy="853421"/>
            <a:chOff x="1025425" y="3193375"/>
            <a:chExt cx="417925" cy="554850"/>
          </a:xfrm>
        </p:grpSpPr>
        <p:sp>
          <p:nvSpPr>
            <p:cNvPr id="227" name="Google Shape;227;p22"/>
            <p:cNvSpPr/>
            <p:nvPr/>
          </p:nvSpPr>
          <p:spPr>
            <a:xfrm>
              <a:off x="1025425" y="3193375"/>
              <a:ext cx="417925" cy="554850"/>
            </a:xfrm>
            <a:custGeom>
              <a:avLst/>
              <a:gdLst/>
              <a:ahLst/>
              <a:cxnLst/>
              <a:rect l="l" t="t" r="r" b="b"/>
              <a:pathLst>
                <a:path w="16717" h="22194" extrusionOk="0">
                  <a:moveTo>
                    <a:pt x="4453" y="1"/>
                  </a:moveTo>
                  <a:lnTo>
                    <a:pt x="4453" y="1239"/>
                  </a:lnTo>
                  <a:lnTo>
                    <a:pt x="5417" y="1239"/>
                  </a:lnTo>
                  <a:lnTo>
                    <a:pt x="5417" y="8847"/>
                  </a:lnTo>
                  <a:lnTo>
                    <a:pt x="595" y="19444"/>
                  </a:lnTo>
                  <a:cubicBezTo>
                    <a:pt x="0" y="20729"/>
                    <a:pt x="941" y="22194"/>
                    <a:pt x="2357" y="22194"/>
                  </a:cubicBezTo>
                  <a:lnTo>
                    <a:pt x="14359" y="22194"/>
                  </a:lnTo>
                  <a:cubicBezTo>
                    <a:pt x="15776" y="22194"/>
                    <a:pt x="16716" y="20741"/>
                    <a:pt x="16133" y="19444"/>
                  </a:cubicBezTo>
                  <a:lnTo>
                    <a:pt x="11311" y="8847"/>
                  </a:lnTo>
                  <a:lnTo>
                    <a:pt x="11311" y="1239"/>
                  </a:lnTo>
                  <a:lnTo>
                    <a:pt x="12275" y="1239"/>
                  </a:lnTo>
                  <a:lnTo>
                    <a:pt x="1227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1059350" y="3551750"/>
              <a:ext cx="350350" cy="172075"/>
            </a:xfrm>
            <a:custGeom>
              <a:avLst/>
              <a:gdLst/>
              <a:ahLst/>
              <a:cxnLst/>
              <a:rect l="l" t="t" r="r" b="b"/>
              <a:pathLst>
                <a:path w="14014" h="6883" extrusionOk="0">
                  <a:moveTo>
                    <a:pt x="2655" y="1"/>
                  </a:moveTo>
                  <a:lnTo>
                    <a:pt x="143" y="5525"/>
                  </a:lnTo>
                  <a:cubicBezTo>
                    <a:pt x="0" y="5811"/>
                    <a:pt x="24" y="6168"/>
                    <a:pt x="203" y="6442"/>
                  </a:cubicBezTo>
                  <a:cubicBezTo>
                    <a:pt x="369" y="6716"/>
                    <a:pt x="679" y="6883"/>
                    <a:pt x="1012" y="6883"/>
                  </a:cubicBezTo>
                  <a:lnTo>
                    <a:pt x="13014" y="6883"/>
                  </a:lnTo>
                  <a:cubicBezTo>
                    <a:pt x="13335" y="6883"/>
                    <a:pt x="13645" y="6716"/>
                    <a:pt x="13824" y="6442"/>
                  </a:cubicBezTo>
                  <a:cubicBezTo>
                    <a:pt x="13990" y="6168"/>
                    <a:pt x="14014" y="5811"/>
                    <a:pt x="13883" y="5525"/>
                  </a:cubicBezTo>
                  <a:lnTo>
                    <a:pt x="1135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22"/>
          <p:cNvGrpSpPr/>
          <p:nvPr/>
        </p:nvGrpSpPr>
        <p:grpSpPr>
          <a:xfrm>
            <a:off x="258150" y="107247"/>
            <a:ext cx="8701150" cy="4817260"/>
            <a:chOff x="258150" y="107247"/>
            <a:chExt cx="8701150" cy="4817260"/>
          </a:xfrm>
        </p:grpSpPr>
        <p:sp>
          <p:nvSpPr>
            <p:cNvPr id="230" name="Google Shape;230;p22"/>
            <p:cNvSpPr/>
            <p:nvPr/>
          </p:nvSpPr>
          <p:spPr>
            <a:xfrm>
              <a:off x="7835875" y="4675550"/>
              <a:ext cx="261725" cy="248958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2590862" y="4603991"/>
              <a:ext cx="191181" cy="181870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258150" y="606900"/>
              <a:ext cx="261725" cy="248958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5681850" y="107247"/>
              <a:ext cx="191196" cy="181870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8697575" y="1367250"/>
              <a:ext cx="261725" cy="248958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3"/>
          <p:cNvSpPr txBox="1">
            <a:spLocks noGrp="1"/>
          </p:cNvSpPr>
          <p:nvPr>
            <p:ph type="subTitle" idx="1"/>
          </p:nvPr>
        </p:nvSpPr>
        <p:spPr>
          <a:xfrm>
            <a:off x="4968388" y="1667625"/>
            <a:ext cx="2981400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3"/>
          <p:cNvSpPr txBox="1">
            <a:spLocks noGrp="1"/>
          </p:cNvSpPr>
          <p:nvPr>
            <p:ph type="subTitle" idx="2"/>
          </p:nvPr>
        </p:nvSpPr>
        <p:spPr>
          <a:xfrm>
            <a:off x="1194213" y="1667625"/>
            <a:ext cx="2981400" cy="24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9" name="Google Shape;239;p23"/>
          <p:cNvGrpSpPr/>
          <p:nvPr/>
        </p:nvGrpSpPr>
        <p:grpSpPr>
          <a:xfrm rot="1303527">
            <a:off x="8258860" y="182539"/>
            <a:ext cx="497337" cy="770500"/>
            <a:chOff x="4524375" y="1077050"/>
            <a:chExt cx="408100" cy="632250"/>
          </a:xfrm>
        </p:grpSpPr>
        <p:sp>
          <p:nvSpPr>
            <p:cNvPr id="240" name="Google Shape;240;p23"/>
            <p:cNvSpPr/>
            <p:nvPr/>
          </p:nvSpPr>
          <p:spPr>
            <a:xfrm>
              <a:off x="4626750" y="1458050"/>
              <a:ext cx="203325" cy="251250"/>
            </a:xfrm>
            <a:custGeom>
              <a:avLst/>
              <a:gdLst/>
              <a:ahLst/>
              <a:cxnLst/>
              <a:rect l="l" t="t" r="r" b="b"/>
              <a:pathLst>
                <a:path w="8133" h="10050" extrusionOk="0">
                  <a:moveTo>
                    <a:pt x="1" y="0"/>
                  </a:moveTo>
                  <a:lnTo>
                    <a:pt x="1" y="4941"/>
                  </a:lnTo>
                  <a:cubicBezTo>
                    <a:pt x="1" y="6882"/>
                    <a:pt x="1370" y="8549"/>
                    <a:pt x="3263" y="8930"/>
                  </a:cubicBezTo>
                  <a:lnTo>
                    <a:pt x="3263" y="10049"/>
                  </a:lnTo>
                  <a:lnTo>
                    <a:pt x="4882" y="10049"/>
                  </a:lnTo>
                  <a:lnTo>
                    <a:pt x="4882" y="8930"/>
                  </a:lnTo>
                  <a:cubicBezTo>
                    <a:pt x="6775" y="8549"/>
                    <a:pt x="8133" y="6882"/>
                    <a:pt x="8133" y="4941"/>
                  </a:cubicBezTo>
                  <a:lnTo>
                    <a:pt x="813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4524375" y="1077050"/>
              <a:ext cx="408100" cy="408100"/>
            </a:xfrm>
            <a:custGeom>
              <a:avLst/>
              <a:gdLst/>
              <a:ahLst/>
              <a:cxnLst/>
              <a:rect l="l" t="t" r="r" b="b"/>
              <a:pathLst>
                <a:path w="16324" h="16324" extrusionOk="0">
                  <a:moveTo>
                    <a:pt x="8168" y="0"/>
                  </a:moveTo>
                  <a:cubicBezTo>
                    <a:pt x="3655" y="0"/>
                    <a:pt x="0" y="3656"/>
                    <a:pt x="0" y="8156"/>
                  </a:cubicBezTo>
                  <a:cubicBezTo>
                    <a:pt x="0" y="12669"/>
                    <a:pt x="3655" y="16324"/>
                    <a:pt x="8168" y="16324"/>
                  </a:cubicBezTo>
                  <a:cubicBezTo>
                    <a:pt x="12668" y="16324"/>
                    <a:pt x="16323" y="12669"/>
                    <a:pt x="16323" y="8156"/>
                  </a:cubicBezTo>
                  <a:cubicBezTo>
                    <a:pt x="16323" y="3656"/>
                    <a:pt x="12668" y="0"/>
                    <a:pt x="816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4631525" y="1252375"/>
              <a:ext cx="204800" cy="226225"/>
            </a:xfrm>
            <a:custGeom>
              <a:avLst/>
              <a:gdLst/>
              <a:ahLst/>
              <a:cxnLst/>
              <a:rect l="l" t="t" r="r" b="b"/>
              <a:pathLst>
                <a:path w="8192" h="9049" fill="none" extrusionOk="0">
                  <a:moveTo>
                    <a:pt x="1905" y="9049"/>
                  </a:moveTo>
                  <a:cubicBezTo>
                    <a:pt x="2131" y="6751"/>
                    <a:pt x="1453" y="4453"/>
                    <a:pt x="0" y="2643"/>
                  </a:cubicBezTo>
                  <a:lnTo>
                    <a:pt x="2358" y="2643"/>
                  </a:lnTo>
                  <a:cubicBezTo>
                    <a:pt x="3322" y="2667"/>
                    <a:pt x="4215" y="2155"/>
                    <a:pt x="4703" y="1322"/>
                  </a:cubicBezTo>
                  <a:cubicBezTo>
                    <a:pt x="5060" y="667"/>
                    <a:pt x="5120" y="0"/>
                    <a:pt x="3882" y="0"/>
                  </a:cubicBezTo>
                  <a:cubicBezTo>
                    <a:pt x="2643" y="0"/>
                    <a:pt x="2774" y="715"/>
                    <a:pt x="3191" y="1405"/>
                  </a:cubicBezTo>
                  <a:cubicBezTo>
                    <a:pt x="3691" y="2203"/>
                    <a:pt x="4572" y="2679"/>
                    <a:pt x="5513" y="2679"/>
                  </a:cubicBezTo>
                  <a:lnTo>
                    <a:pt x="8192" y="2679"/>
                  </a:lnTo>
                  <a:cubicBezTo>
                    <a:pt x="7454" y="3513"/>
                    <a:pt x="6870" y="4465"/>
                    <a:pt x="6453" y="5501"/>
                  </a:cubicBezTo>
                  <a:cubicBezTo>
                    <a:pt x="6013" y="6632"/>
                    <a:pt x="5787" y="7834"/>
                    <a:pt x="5787" y="904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23"/>
          <p:cNvGrpSpPr/>
          <p:nvPr/>
        </p:nvGrpSpPr>
        <p:grpSpPr>
          <a:xfrm>
            <a:off x="130876" y="117862"/>
            <a:ext cx="8943515" cy="4836860"/>
            <a:chOff x="130876" y="117862"/>
            <a:chExt cx="8943515" cy="4836860"/>
          </a:xfrm>
        </p:grpSpPr>
        <p:grpSp>
          <p:nvGrpSpPr>
            <p:cNvPr id="244" name="Google Shape;244;p23"/>
            <p:cNvGrpSpPr/>
            <p:nvPr/>
          </p:nvGrpSpPr>
          <p:grpSpPr>
            <a:xfrm rot="10800000" flipH="1">
              <a:off x="217526" y="117862"/>
              <a:ext cx="8856865" cy="4836860"/>
              <a:chOff x="152214" y="114087"/>
              <a:chExt cx="8856865" cy="4836860"/>
            </a:xfrm>
          </p:grpSpPr>
          <p:sp>
            <p:nvSpPr>
              <p:cNvPr id="245" name="Google Shape;245;p23"/>
              <p:cNvSpPr/>
              <p:nvPr/>
            </p:nvSpPr>
            <p:spPr>
              <a:xfrm rot="801208">
                <a:off x="177425" y="189000"/>
                <a:ext cx="261730" cy="248963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extrusionOk="0">
                    <a:moveTo>
                      <a:pt x="3049" y="1"/>
                    </a:moveTo>
                    <a:lnTo>
                      <a:pt x="2108" y="1906"/>
                    </a:lnTo>
                    <a:lnTo>
                      <a:pt x="1" y="2215"/>
                    </a:lnTo>
                    <a:lnTo>
                      <a:pt x="1525" y="3703"/>
                    </a:lnTo>
                    <a:lnTo>
                      <a:pt x="1168" y="5811"/>
                    </a:lnTo>
                    <a:lnTo>
                      <a:pt x="3049" y="4811"/>
                    </a:lnTo>
                    <a:lnTo>
                      <a:pt x="4942" y="5811"/>
                    </a:lnTo>
                    <a:lnTo>
                      <a:pt x="4573" y="3703"/>
                    </a:lnTo>
                    <a:lnTo>
                      <a:pt x="6109" y="2215"/>
                    </a:lnTo>
                    <a:lnTo>
                      <a:pt x="3989" y="1906"/>
                    </a:lnTo>
                    <a:lnTo>
                      <a:pt x="3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3"/>
              <p:cNvSpPr/>
              <p:nvPr/>
            </p:nvSpPr>
            <p:spPr>
              <a:xfrm rot="-1340926">
                <a:off x="6338316" y="143604"/>
                <a:ext cx="191186" cy="181878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fill="none" extrusionOk="0">
                    <a:moveTo>
                      <a:pt x="3049" y="0"/>
                    </a:moveTo>
                    <a:lnTo>
                      <a:pt x="3989" y="1905"/>
                    </a:lnTo>
                    <a:lnTo>
                      <a:pt x="6109" y="2215"/>
                    </a:lnTo>
                    <a:lnTo>
                      <a:pt x="4573" y="3703"/>
                    </a:lnTo>
                    <a:lnTo>
                      <a:pt x="4942" y="5811"/>
                    </a:lnTo>
                    <a:lnTo>
                      <a:pt x="3049" y="4810"/>
                    </a:lnTo>
                    <a:lnTo>
                      <a:pt x="1156" y="5811"/>
                    </a:lnTo>
                    <a:lnTo>
                      <a:pt x="1525" y="3703"/>
                    </a:lnTo>
                    <a:lnTo>
                      <a:pt x="1" y="2215"/>
                    </a:lnTo>
                    <a:lnTo>
                      <a:pt x="2108" y="190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3"/>
              <p:cNvSpPr/>
              <p:nvPr/>
            </p:nvSpPr>
            <p:spPr>
              <a:xfrm rot="1217444">
                <a:off x="8712299" y="1919412"/>
                <a:ext cx="261732" cy="248965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extrusionOk="0">
                    <a:moveTo>
                      <a:pt x="3049" y="1"/>
                    </a:moveTo>
                    <a:lnTo>
                      <a:pt x="2108" y="1906"/>
                    </a:lnTo>
                    <a:lnTo>
                      <a:pt x="1" y="2215"/>
                    </a:lnTo>
                    <a:lnTo>
                      <a:pt x="1525" y="3703"/>
                    </a:lnTo>
                    <a:lnTo>
                      <a:pt x="1168" y="5811"/>
                    </a:lnTo>
                    <a:lnTo>
                      <a:pt x="3049" y="4811"/>
                    </a:lnTo>
                    <a:lnTo>
                      <a:pt x="4942" y="5811"/>
                    </a:lnTo>
                    <a:lnTo>
                      <a:pt x="4573" y="3703"/>
                    </a:lnTo>
                    <a:lnTo>
                      <a:pt x="6109" y="2215"/>
                    </a:lnTo>
                    <a:lnTo>
                      <a:pt x="3989" y="1906"/>
                    </a:lnTo>
                    <a:lnTo>
                      <a:pt x="3049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3"/>
              <p:cNvSpPr/>
              <p:nvPr/>
            </p:nvSpPr>
            <p:spPr>
              <a:xfrm rot="-937562">
                <a:off x="3167327" y="4746693"/>
                <a:ext cx="191192" cy="181865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811" extrusionOk="0">
                    <a:moveTo>
                      <a:pt x="3049" y="1"/>
                    </a:moveTo>
                    <a:lnTo>
                      <a:pt x="2108" y="1906"/>
                    </a:lnTo>
                    <a:lnTo>
                      <a:pt x="1" y="2215"/>
                    </a:lnTo>
                    <a:lnTo>
                      <a:pt x="1525" y="3703"/>
                    </a:lnTo>
                    <a:lnTo>
                      <a:pt x="1168" y="5811"/>
                    </a:lnTo>
                    <a:lnTo>
                      <a:pt x="3049" y="4811"/>
                    </a:lnTo>
                    <a:lnTo>
                      <a:pt x="4942" y="5811"/>
                    </a:lnTo>
                    <a:lnTo>
                      <a:pt x="4573" y="3703"/>
                    </a:lnTo>
                    <a:lnTo>
                      <a:pt x="6109" y="2215"/>
                    </a:lnTo>
                    <a:lnTo>
                      <a:pt x="3989" y="1906"/>
                    </a:lnTo>
                    <a:lnTo>
                      <a:pt x="304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9" name="Google Shape;249;p23"/>
            <p:cNvSpPr/>
            <p:nvPr/>
          </p:nvSpPr>
          <p:spPr>
            <a:xfrm rot="-9459074" flipH="1">
              <a:off x="158278" y="1456227"/>
              <a:ext cx="191186" cy="181878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4"/>
          <p:cNvSpPr txBox="1">
            <a:spLocks noGrp="1"/>
          </p:cNvSpPr>
          <p:nvPr>
            <p:ph type="subTitle" idx="1"/>
          </p:nvPr>
        </p:nvSpPr>
        <p:spPr>
          <a:xfrm>
            <a:off x="937625" y="298932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4"/>
          <p:cNvSpPr txBox="1">
            <a:spLocks noGrp="1"/>
          </p:cNvSpPr>
          <p:nvPr>
            <p:ph type="subTitle" idx="2"/>
          </p:nvPr>
        </p:nvSpPr>
        <p:spPr>
          <a:xfrm>
            <a:off x="3484347" y="298932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4"/>
          <p:cNvSpPr txBox="1">
            <a:spLocks noGrp="1"/>
          </p:cNvSpPr>
          <p:nvPr>
            <p:ph type="subTitle" idx="3"/>
          </p:nvPr>
        </p:nvSpPr>
        <p:spPr>
          <a:xfrm>
            <a:off x="6031075" y="298932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4"/>
          <p:cNvSpPr txBox="1">
            <a:spLocks noGrp="1"/>
          </p:cNvSpPr>
          <p:nvPr>
            <p:ph type="subTitle" idx="4"/>
          </p:nvPr>
        </p:nvSpPr>
        <p:spPr>
          <a:xfrm>
            <a:off x="937625" y="2505323"/>
            <a:ext cx="2175300" cy="56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6" name="Google Shape;256;p24"/>
          <p:cNvSpPr txBox="1">
            <a:spLocks noGrp="1"/>
          </p:cNvSpPr>
          <p:nvPr>
            <p:ph type="subTitle" idx="5"/>
          </p:nvPr>
        </p:nvSpPr>
        <p:spPr>
          <a:xfrm>
            <a:off x="3484350" y="2505323"/>
            <a:ext cx="2175300" cy="56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7" name="Google Shape;257;p24"/>
          <p:cNvSpPr txBox="1">
            <a:spLocks noGrp="1"/>
          </p:cNvSpPr>
          <p:nvPr>
            <p:ph type="subTitle" idx="6"/>
          </p:nvPr>
        </p:nvSpPr>
        <p:spPr>
          <a:xfrm>
            <a:off x="6031075" y="2505323"/>
            <a:ext cx="2175300" cy="56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58" name="Google Shape;258;p24"/>
          <p:cNvGrpSpPr/>
          <p:nvPr/>
        </p:nvGrpSpPr>
        <p:grpSpPr>
          <a:xfrm>
            <a:off x="137500" y="108691"/>
            <a:ext cx="8752062" cy="4829577"/>
            <a:chOff x="137500" y="108691"/>
            <a:chExt cx="8752062" cy="4829577"/>
          </a:xfrm>
        </p:grpSpPr>
        <p:sp>
          <p:nvSpPr>
            <p:cNvPr id="259" name="Google Shape;259;p24"/>
            <p:cNvSpPr/>
            <p:nvPr/>
          </p:nvSpPr>
          <p:spPr>
            <a:xfrm>
              <a:off x="137500" y="606900"/>
              <a:ext cx="261725" cy="248958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3729637" y="108691"/>
              <a:ext cx="191181" cy="181870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8627838" y="415025"/>
              <a:ext cx="261725" cy="248958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5770350" y="4756397"/>
              <a:ext cx="191196" cy="181870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137512" y="4347066"/>
              <a:ext cx="191181" cy="181870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4" name="Google Shape;374;p30"/>
          <p:cNvGrpSpPr/>
          <p:nvPr/>
        </p:nvGrpSpPr>
        <p:grpSpPr>
          <a:xfrm rot="685104" flipH="1">
            <a:off x="8367804" y="3503865"/>
            <a:ext cx="540553" cy="1410936"/>
            <a:chOff x="426225" y="1610150"/>
            <a:chExt cx="395325" cy="1054925"/>
          </a:xfrm>
        </p:grpSpPr>
        <p:grpSp>
          <p:nvGrpSpPr>
            <p:cNvPr id="375" name="Google Shape;375;p30"/>
            <p:cNvGrpSpPr/>
            <p:nvPr/>
          </p:nvGrpSpPr>
          <p:grpSpPr>
            <a:xfrm>
              <a:off x="648275" y="1610150"/>
              <a:ext cx="173275" cy="1038550"/>
              <a:chOff x="648275" y="1610150"/>
              <a:chExt cx="173275" cy="1038550"/>
            </a:xfrm>
          </p:grpSpPr>
          <p:sp>
            <p:nvSpPr>
              <p:cNvPr id="376" name="Google Shape;376;p30"/>
              <p:cNvSpPr/>
              <p:nvPr/>
            </p:nvSpPr>
            <p:spPr>
              <a:xfrm>
                <a:off x="648275" y="1610150"/>
                <a:ext cx="173275" cy="1038550"/>
              </a:xfrm>
              <a:custGeom>
                <a:avLst/>
                <a:gdLst/>
                <a:ahLst/>
                <a:cxnLst/>
                <a:rect l="l" t="t" r="r" b="b"/>
                <a:pathLst>
                  <a:path w="6931" h="41542" extrusionOk="0">
                    <a:moveTo>
                      <a:pt x="1" y="0"/>
                    </a:moveTo>
                    <a:lnTo>
                      <a:pt x="1" y="41541"/>
                    </a:lnTo>
                    <a:lnTo>
                      <a:pt x="6930" y="41541"/>
                    </a:lnTo>
                    <a:lnTo>
                      <a:pt x="693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0"/>
              <p:cNvSpPr/>
              <p:nvPr/>
            </p:nvSpPr>
            <p:spPr>
              <a:xfrm>
                <a:off x="648275" y="1661050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0"/>
                    </a:moveTo>
                    <a:lnTo>
                      <a:pt x="2299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0"/>
              <p:cNvSpPr/>
              <p:nvPr/>
            </p:nvSpPr>
            <p:spPr>
              <a:xfrm>
                <a:off x="648275" y="1742600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1"/>
                    </a:moveTo>
                    <a:lnTo>
                      <a:pt x="2299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0"/>
              <p:cNvSpPr/>
              <p:nvPr/>
            </p:nvSpPr>
            <p:spPr>
              <a:xfrm>
                <a:off x="648275" y="1824450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1"/>
                    </a:moveTo>
                    <a:lnTo>
                      <a:pt x="2299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0"/>
              <p:cNvSpPr/>
              <p:nvPr/>
            </p:nvSpPr>
            <p:spPr>
              <a:xfrm>
                <a:off x="648275" y="1905725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0"/>
                    </a:moveTo>
                    <a:lnTo>
                      <a:pt x="2299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0"/>
              <p:cNvSpPr/>
              <p:nvPr/>
            </p:nvSpPr>
            <p:spPr>
              <a:xfrm>
                <a:off x="648275" y="1987575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1"/>
                    </a:moveTo>
                    <a:lnTo>
                      <a:pt x="2299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0"/>
              <p:cNvSpPr/>
              <p:nvPr/>
            </p:nvSpPr>
            <p:spPr>
              <a:xfrm>
                <a:off x="648275" y="2069125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1"/>
                    </a:moveTo>
                    <a:lnTo>
                      <a:pt x="2299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0"/>
              <p:cNvSpPr/>
              <p:nvPr/>
            </p:nvSpPr>
            <p:spPr>
              <a:xfrm>
                <a:off x="648275" y="2150700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0"/>
                    </a:moveTo>
                    <a:lnTo>
                      <a:pt x="2299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0"/>
              <p:cNvSpPr/>
              <p:nvPr/>
            </p:nvSpPr>
            <p:spPr>
              <a:xfrm>
                <a:off x="648275" y="2232250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0"/>
                    </a:moveTo>
                    <a:lnTo>
                      <a:pt x="2299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0"/>
              <p:cNvSpPr/>
              <p:nvPr/>
            </p:nvSpPr>
            <p:spPr>
              <a:xfrm>
                <a:off x="648275" y="2313800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1"/>
                    </a:moveTo>
                    <a:lnTo>
                      <a:pt x="2299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0"/>
              <p:cNvSpPr/>
              <p:nvPr/>
            </p:nvSpPr>
            <p:spPr>
              <a:xfrm>
                <a:off x="648275" y="2395375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0"/>
                    </a:moveTo>
                    <a:lnTo>
                      <a:pt x="2299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0"/>
              <p:cNvSpPr/>
              <p:nvPr/>
            </p:nvSpPr>
            <p:spPr>
              <a:xfrm>
                <a:off x="648275" y="2476925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0"/>
                    </a:moveTo>
                    <a:lnTo>
                      <a:pt x="2299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0"/>
              <p:cNvSpPr/>
              <p:nvPr/>
            </p:nvSpPr>
            <p:spPr>
              <a:xfrm>
                <a:off x="648275" y="2558475"/>
                <a:ext cx="574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" fill="none" extrusionOk="0">
                    <a:moveTo>
                      <a:pt x="1" y="1"/>
                    </a:moveTo>
                    <a:lnTo>
                      <a:pt x="2299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0"/>
              <p:cNvSpPr/>
              <p:nvPr/>
            </p:nvSpPr>
            <p:spPr>
              <a:xfrm>
                <a:off x="648275" y="1699750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0"/>
                    </a:moveTo>
                    <a:lnTo>
                      <a:pt x="1513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0"/>
              <p:cNvSpPr/>
              <p:nvPr/>
            </p:nvSpPr>
            <p:spPr>
              <a:xfrm>
                <a:off x="648275" y="1781300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1"/>
                    </a:moveTo>
                    <a:lnTo>
                      <a:pt x="1513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0"/>
              <p:cNvSpPr/>
              <p:nvPr/>
            </p:nvSpPr>
            <p:spPr>
              <a:xfrm>
                <a:off x="648275" y="1862850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1"/>
                    </a:moveTo>
                    <a:lnTo>
                      <a:pt x="1513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0"/>
              <p:cNvSpPr/>
              <p:nvPr/>
            </p:nvSpPr>
            <p:spPr>
              <a:xfrm>
                <a:off x="648275" y="1944425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0"/>
                    </a:moveTo>
                    <a:lnTo>
                      <a:pt x="1513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0"/>
              <p:cNvSpPr/>
              <p:nvPr/>
            </p:nvSpPr>
            <p:spPr>
              <a:xfrm>
                <a:off x="648275" y="2025975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0"/>
                    </a:moveTo>
                    <a:lnTo>
                      <a:pt x="1513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0"/>
              <p:cNvSpPr/>
              <p:nvPr/>
            </p:nvSpPr>
            <p:spPr>
              <a:xfrm>
                <a:off x="648275" y="2107525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1"/>
                    </a:moveTo>
                    <a:lnTo>
                      <a:pt x="1513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0"/>
              <p:cNvSpPr/>
              <p:nvPr/>
            </p:nvSpPr>
            <p:spPr>
              <a:xfrm>
                <a:off x="648275" y="2189100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0"/>
                    </a:moveTo>
                    <a:lnTo>
                      <a:pt x="1513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0"/>
              <p:cNvSpPr/>
              <p:nvPr/>
            </p:nvSpPr>
            <p:spPr>
              <a:xfrm>
                <a:off x="648275" y="2270650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0"/>
                    </a:moveTo>
                    <a:lnTo>
                      <a:pt x="1513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0"/>
              <p:cNvSpPr/>
              <p:nvPr/>
            </p:nvSpPr>
            <p:spPr>
              <a:xfrm>
                <a:off x="648275" y="2352200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1"/>
                    </a:moveTo>
                    <a:lnTo>
                      <a:pt x="1513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0"/>
              <p:cNvSpPr/>
              <p:nvPr/>
            </p:nvSpPr>
            <p:spPr>
              <a:xfrm>
                <a:off x="648275" y="2433750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1"/>
                    </a:moveTo>
                    <a:lnTo>
                      <a:pt x="1513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0"/>
              <p:cNvSpPr/>
              <p:nvPr/>
            </p:nvSpPr>
            <p:spPr>
              <a:xfrm>
                <a:off x="648275" y="2515325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0"/>
                    </a:moveTo>
                    <a:lnTo>
                      <a:pt x="1513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0"/>
              <p:cNvSpPr/>
              <p:nvPr/>
            </p:nvSpPr>
            <p:spPr>
              <a:xfrm>
                <a:off x="648275" y="2596875"/>
                <a:ext cx="37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" fill="none" extrusionOk="0">
                    <a:moveTo>
                      <a:pt x="1" y="1"/>
                    </a:moveTo>
                    <a:lnTo>
                      <a:pt x="1513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1" name="Google Shape;401;p30"/>
            <p:cNvGrpSpPr/>
            <p:nvPr/>
          </p:nvGrpSpPr>
          <p:grpSpPr>
            <a:xfrm>
              <a:off x="426225" y="1879525"/>
              <a:ext cx="129500" cy="785550"/>
              <a:chOff x="426225" y="1879525"/>
              <a:chExt cx="129500" cy="785550"/>
            </a:xfrm>
          </p:grpSpPr>
          <p:sp>
            <p:nvSpPr>
              <p:cNvPr id="402" name="Google Shape;402;p30"/>
              <p:cNvSpPr/>
              <p:nvPr/>
            </p:nvSpPr>
            <p:spPr>
              <a:xfrm>
                <a:off x="471475" y="1975375"/>
                <a:ext cx="70875" cy="6897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7588" extrusionOk="0">
                    <a:moveTo>
                      <a:pt x="1" y="0"/>
                    </a:moveTo>
                    <a:lnTo>
                      <a:pt x="1" y="24170"/>
                    </a:lnTo>
                    <a:lnTo>
                      <a:pt x="1" y="25885"/>
                    </a:lnTo>
                    <a:lnTo>
                      <a:pt x="1" y="27587"/>
                    </a:lnTo>
                    <a:lnTo>
                      <a:pt x="2834" y="27587"/>
                    </a:lnTo>
                    <a:lnTo>
                      <a:pt x="2834" y="25885"/>
                    </a:lnTo>
                    <a:lnTo>
                      <a:pt x="2834" y="24170"/>
                    </a:lnTo>
                    <a:lnTo>
                      <a:pt x="2834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426225" y="2275400"/>
                <a:ext cx="129500" cy="304250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12170" extrusionOk="0">
                    <a:moveTo>
                      <a:pt x="1" y="1"/>
                    </a:moveTo>
                    <a:lnTo>
                      <a:pt x="1" y="10716"/>
                    </a:lnTo>
                    <a:lnTo>
                      <a:pt x="1" y="12169"/>
                    </a:lnTo>
                    <a:lnTo>
                      <a:pt x="5180" y="12169"/>
                    </a:lnTo>
                    <a:lnTo>
                      <a:pt x="5180" y="10716"/>
                    </a:lnTo>
                    <a:lnTo>
                      <a:pt x="977" y="10716"/>
                    </a:lnTo>
                    <a:lnTo>
                      <a:pt x="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0"/>
              <p:cNvSpPr/>
              <p:nvPr/>
            </p:nvSpPr>
            <p:spPr>
              <a:xfrm>
                <a:off x="471475" y="1879525"/>
                <a:ext cx="7087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3835" extrusionOk="0">
                    <a:moveTo>
                      <a:pt x="1263" y="1"/>
                    </a:moveTo>
                    <a:lnTo>
                      <a:pt x="1263" y="1370"/>
                    </a:lnTo>
                    <a:lnTo>
                      <a:pt x="1132" y="1370"/>
                    </a:lnTo>
                    <a:lnTo>
                      <a:pt x="1" y="3834"/>
                    </a:lnTo>
                    <a:lnTo>
                      <a:pt x="2834" y="3834"/>
                    </a:lnTo>
                    <a:lnTo>
                      <a:pt x="1703" y="1370"/>
                    </a:lnTo>
                    <a:lnTo>
                      <a:pt x="1560" y="1370"/>
                    </a:lnTo>
                    <a:lnTo>
                      <a:pt x="156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5" name="Google Shape;405;p30"/>
          <p:cNvGrpSpPr/>
          <p:nvPr/>
        </p:nvGrpSpPr>
        <p:grpSpPr>
          <a:xfrm rot="10800000" flipH="1">
            <a:off x="131713" y="236812"/>
            <a:ext cx="8501366" cy="4717546"/>
            <a:chOff x="24414" y="152512"/>
            <a:chExt cx="8501366" cy="4717546"/>
          </a:xfrm>
        </p:grpSpPr>
        <p:sp>
          <p:nvSpPr>
            <p:cNvPr id="406" name="Google Shape;406;p30"/>
            <p:cNvSpPr/>
            <p:nvPr/>
          </p:nvSpPr>
          <p:spPr>
            <a:xfrm rot="801208">
              <a:off x="8238838" y="4594237"/>
              <a:ext cx="261730" cy="248963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 rot="-1340926">
              <a:off x="5625303" y="182029"/>
              <a:ext cx="191186" cy="181878"/>
            </a:xfrm>
            <a:custGeom>
              <a:avLst/>
              <a:gdLst/>
              <a:ahLst/>
              <a:cxnLst/>
              <a:rect l="l" t="t" r="r" b="b"/>
              <a:pathLst>
                <a:path w="6109" h="5811" fill="none" extrusionOk="0">
                  <a:moveTo>
                    <a:pt x="3049" y="0"/>
                  </a:moveTo>
                  <a:lnTo>
                    <a:pt x="3989" y="1905"/>
                  </a:lnTo>
                  <a:lnTo>
                    <a:pt x="6109" y="2215"/>
                  </a:lnTo>
                  <a:lnTo>
                    <a:pt x="4573" y="3703"/>
                  </a:lnTo>
                  <a:lnTo>
                    <a:pt x="4942" y="5811"/>
                  </a:lnTo>
                  <a:lnTo>
                    <a:pt x="3049" y="4810"/>
                  </a:lnTo>
                  <a:lnTo>
                    <a:pt x="1156" y="5811"/>
                  </a:lnTo>
                  <a:lnTo>
                    <a:pt x="1525" y="3703"/>
                  </a:lnTo>
                  <a:lnTo>
                    <a:pt x="1" y="2215"/>
                  </a:lnTo>
                  <a:lnTo>
                    <a:pt x="2108" y="19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 rot="1217444">
              <a:off x="59462" y="2931600"/>
              <a:ext cx="261732" cy="248965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 rot="-937562">
              <a:off x="377202" y="298618"/>
              <a:ext cx="191192" cy="181865"/>
            </a:xfrm>
            <a:custGeom>
              <a:avLst/>
              <a:gdLst/>
              <a:ahLst/>
              <a:cxnLst/>
              <a:rect l="l" t="t" r="r" b="b"/>
              <a:pathLst>
                <a:path w="6109" h="5811" extrusionOk="0">
                  <a:moveTo>
                    <a:pt x="3049" y="1"/>
                  </a:moveTo>
                  <a:lnTo>
                    <a:pt x="2108" y="1906"/>
                  </a:lnTo>
                  <a:lnTo>
                    <a:pt x="1" y="2215"/>
                  </a:lnTo>
                  <a:lnTo>
                    <a:pt x="1525" y="3703"/>
                  </a:lnTo>
                  <a:lnTo>
                    <a:pt x="1168" y="5811"/>
                  </a:lnTo>
                  <a:lnTo>
                    <a:pt x="3049" y="4811"/>
                  </a:lnTo>
                  <a:lnTo>
                    <a:pt x="4942" y="5811"/>
                  </a:lnTo>
                  <a:lnTo>
                    <a:pt x="4573" y="3703"/>
                  </a:lnTo>
                  <a:lnTo>
                    <a:pt x="6109" y="2215"/>
                  </a:lnTo>
                  <a:lnTo>
                    <a:pt x="3989" y="1906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" name="Google Shape;410;p30"/>
          <p:cNvGrpSpPr/>
          <p:nvPr/>
        </p:nvGrpSpPr>
        <p:grpSpPr>
          <a:xfrm rot="517346">
            <a:off x="381694" y="187426"/>
            <a:ext cx="447211" cy="866936"/>
            <a:chOff x="3289375" y="2146825"/>
            <a:chExt cx="339650" cy="658425"/>
          </a:xfrm>
        </p:grpSpPr>
        <p:sp>
          <p:nvSpPr>
            <p:cNvPr id="411" name="Google Shape;411;p30"/>
            <p:cNvSpPr/>
            <p:nvPr/>
          </p:nvSpPr>
          <p:spPr>
            <a:xfrm>
              <a:off x="3289375" y="2357850"/>
              <a:ext cx="339650" cy="170000"/>
            </a:xfrm>
            <a:custGeom>
              <a:avLst/>
              <a:gdLst/>
              <a:ahLst/>
              <a:cxnLst/>
              <a:rect l="l" t="t" r="r" b="b"/>
              <a:pathLst>
                <a:path w="13586" h="6800" extrusionOk="0">
                  <a:moveTo>
                    <a:pt x="1" y="1"/>
                  </a:moveTo>
                  <a:cubicBezTo>
                    <a:pt x="1" y="3751"/>
                    <a:pt x="3037" y="6799"/>
                    <a:pt x="6788" y="6799"/>
                  </a:cubicBezTo>
                  <a:cubicBezTo>
                    <a:pt x="10550" y="6799"/>
                    <a:pt x="13586" y="3751"/>
                    <a:pt x="13586" y="1"/>
                  </a:cubicBezTo>
                  <a:lnTo>
                    <a:pt x="11550" y="1"/>
                  </a:lnTo>
                  <a:cubicBezTo>
                    <a:pt x="11681" y="2716"/>
                    <a:pt x="9514" y="4990"/>
                    <a:pt x="6788" y="4990"/>
                  </a:cubicBezTo>
                  <a:cubicBezTo>
                    <a:pt x="4073" y="4990"/>
                    <a:pt x="1906" y="2716"/>
                    <a:pt x="203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3436125" y="2146825"/>
              <a:ext cx="46175" cy="153025"/>
            </a:xfrm>
            <a:custGeom>
              <a:avLst/>
              <a:gdLst/>
              <a:ahLst/>
              <a:cxnLst/>
              <a:rect l="l" t="t" r="r" b="b"/>
              <a:pathLst>
                <a:path w="1847" h="6121" extrusionOk="0">
                  <a:moveTo>
                    <a:pt x="1" y="0"/>
                  </a:moveTo>
                  <a:lnTo>
                    <a:pt x="1" y="5072"/>
                  </a:lnTo>
                  <a:lnTo>
                    <a:pt x="560" y="5072"/>
                  </a:lnTo>
                  <a:lnTo>
                    <a:pt x="560" y="6120"/>
                  </a:lnTo>
                  <a:lnTo>
                    <a:pt x="1287" y="6120"/>
                  </a:lnTo>
                  <a:lnTo>
                    <a:pt x="1287" y="5072"/>
                  </a:lnTo>
                  <a:lnTo>
                    <a:pt x="1846" y="5072"/>
                  </a:lnTo>
                  <a:lnTo>
                    <a:pt x="184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3289375" y="2357850"/>
              <a:ext cx="339650" cy="447400"/>
            </a:xfrm>
            <a:custGeom>
              <a:avLst/>
              <a:gdLst/>
              <a:ahLst/>
              <a:cxnLst/>
              <a:rect l="l" t="t" r="r" b="b"/>
              <a:pathLst>
                <a:path w="13586" h="17896" extrusionOk="0">
                  <a:moveTo>
                    <a:pt x="4418" y="1"/>
                  </a:moveTo>
                  <a:lnTo>
                    <a:pt x="1" y="17896"/>
                  </a:lnTo>
                  <a:lnTo>
                    <a:pt x="1013" y="17896"/>
                  </a:lnTo>
                  <a:lnTo>
                    <a:pt x="6764" y="882"/>
                  </a:lnTo>
                  <a:lnTo>
                    <a:pt x="12574" y="17896"/>
                  </a:lnTo>
                  <a:lnTo>
                    <a:pt x="13586" y="17896"/>
                  </a:lnTo>
                  <a:lnTo>
                    <a:pt x="916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3399825" y="2295050"/>
              <a:ext cx="118775" cy="119100"/>
            </a:xfrm>
            <a:custGeom>
              <a:avLst/>
              <a:gdLst/>
              <a:ahLst/>
              <a:cxnLst/>
              <a:rect l="l" t="t" r="r" b="b"/>
              <a:pathLst>
                <a:path w="4751" h="4764" extrusionOk="0">
                  <a:moveTo>
                    <a:pt x="2370" y="1"/>
                  </a:moveTo>
                  <a:cubicBezTo>
                    <a:pt x="1060" y="1"/>
                    <a:pt x="0" y="1060"/>
                    <a:pt x="0" y="2382"/>
                  </a:cubicBezTo>
                  <a:cubicBezTo>
                    <a:pt x="0" y="3692"/>
                    <a:pt x="1060" y="4763"/>
                    <a:pt x="2370" y="4763"/>
                  </a:cubicBezTo>
                  <a:cubicBezTo>
                    <a:pt x="3691" y="4763"/>
                    <a:pt x="4751" y="3692"/>
                    <a:pt x="4751" y="2382"/>
                  </a:cubicBezTo>
                  <a:cubicBezTo>
                    <a:pt x="4751" y="1060"/>
                    <a:pt x="3691" y="1"/>
                    <a:pt x="237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3432850" y="2328400"/>
              <a:ext cx="52425" cy="52400"/>
            </a:xfrm>
            <a:custGeom>
              <a:avLst/>
              <a:gdLst/>
              <a:ahLst/>
              <a:cxnLst/>
              <a:rect l="l" t="t" r="r" b="b"/>
              <a:pathLst>
                <a:path w="2097" h="2096" fill="none" extrusionOk="0">
                  <a:moveTo>
                    <a:pt x="2096" y="1048"/>
                  </a:moveTo>
                  <a:cubicBezTo>
                    <a:pt x="2096" y="1619"/>
                    <a:pt x="1632" y="2096"/>
                    <a:pt x="1049" y="2096"/>
                  </a:cubicBezTo>
                  <a:cubicBezTo>
                    <a:pt x="477" y="2096"/>
                    <a:pt x="1" y="1619"/>
                    <a:pt x="1" y="1048"/>
                  </a:cubicBezTo>
                  <a:cubicBezTo>
                    <a:pt x="1" y="465"/>
                    <a:pt x="477" y="0"/>
                    <a:pt x="1049" y="0"/>
                  </a:cubicBezTo>
                  <a:cubicBezTo>
                    <a:pt x="1632" y="0"/>
                    <a:pt x="2096" y="465"/>
                    <a:pt x="2096" y="104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 ExtraBold"/>
              <a:buNone/>
              <a:defRPr sz="35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 ExtraBold"/>
              <a:buNone/>
              <a:defRPr sz="35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 ExtraBold"/>
              <a:buNone/>
              <a:defRPr sz="35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 ExtraBold"/>
              <a:buNone/>
              <a:defRPr sz="35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 ExtraBold"/>
              <a:buNone/>
              <a:defRPr sz="35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 ExtraBold"/>
              <a:buNone/>
              <a:defRPr sz="35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 ExtraBold"/>
              <a:buNone/>
              <a:defRPr sz="35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 ExtraBold"/>
              <a:buNone/>
              <a:defRPr sz="35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nrope ExtraBold"/>
              <a:buNone/>
              <a:defRPr sz="35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59" r:id="rId4"/>
    <p:sldLayoutId id="2147483661" r:id="rId5"/>
    <p:sldLayoutId id="2147483668" r:id="rId6"/>
    <p:sldLayoutId id="2147483669" r:id="rId7"/>
    <p:sldLayoutId id="2147483670" r:id="rId8"/>
    <p:sldLayoutId id="2147483676" r:id="rId9"/>
    <p:sldLayoutId id="214748367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tenor.gi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5"/>
          <p:cNvSpPr txBox="1">
            <a:spLocks noGrp="1"/>
          </p:cNvSpPr>
          <p:nvPr>
            <p:ph type="subTitle" idx="1"/>
          </p:nvPr>
        </p:nvSpPr>
        <p:spPr>
          <a:xfrm>
            <a:off x="2222130" y="1133221"/>
            <a:ext cx="4732851" cy="8058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>
                <a:solidFill>
                  <a:schemeClr val="dk1"/>
                </a:solidFill>
                <a:latin typeface="Manrope ExtraBold"/>
                <a:ea typeface="Manrope Medium"/>
                <a:cs typeface="Manrope Medium"/>
                <a:sym typeface="Manrope ExtraBold"/>
              </a:rPr>
              <a:t>Команда </a:t>
            </a:r>
            <a:r>
              <a:rPr lang="en-US" sz="3500" dirty="0">
                <a:solidFill>
                  <a:schemeClr val="dk1"/>
                </a:solidFill>
                <a:latin typeface="Manrope ExtraBold"/>
                <a:ea typeface="Manrope Medium"/>
                <a:cs typeface="Manrope Medium"/>
                <a:sym typeface="Manrope ExtraBold"/>
              </a:rPr>
              <a:t>RFG</a:t>
            </a:r>
            <a:endParaRPr sz="3500" dirty="0">
              <a:solidFill>
                <a:schemeClr val="dk1"/>
              </a:solidFill>
              <a:latin typeface="Manrope ExtraBold"/>
              <a:ea typeface="Manrope Medium"/>
              <a:cs typeface="Manrope Medium"/>
              <a:sym typeface="Manrope ExtraBold"/>
            </a:endParaRPr>
          </a:p>
        </p:txBody>
      </p:sp>
      <p:grpSp>
        <p:nvGrpSpPr>
          <p:cNvPr id="443" name="Google Shape;443;p35"/>
          <p:cNvGrpSpPr/>
          <p:nvPr/>
        </p:nvGrpSpPr>
        <p:grpSpPr>
          <a:xfrm rot="-698771">
            <a:off x="385861" y="3520864"/>
            <a:ext cx="924149" cy="1263879"/>
            <a:chOff x="6281425" y="1465775"/>
            <a:chExt cx="723925" cy="990050"/>
          </a:xfrm>
        </p:grpSpPr>
        <p:sp>
          <p:nvSpPr>
            <p:cNvPr id="444" name="Google Shape;444;p35"/>
            <p:cNvSpPr/>
            <p:nvPr/>
          </p:nvSpPr>
          <p:spPr>
            <a:xfrm>
              <a:off x="6281425" y="1465775"/>
              <a:ext cx="723925" cy="990050"/>
            </a:xfrm>
            <a:custGeom>
              <a:avLst/>
              <a:gdLst/>
              <a:ahLst/>
              <a:cxnLst/>
              <a:rect l="l" t="t" r="r" b="b"/>
              <a:pathLst>
                <a:path w="28957" h="39602" extrusionOk="0">
                  <a:moveTo>
                    <a:pt x="18146" y="1977"/>
                  </a:moveTo>
                  <a:cubicBezTo>
                    <a:pt x="18491" y="1977"/>
                    <a:pt x="18801" y="2168"/>
                    <a:pt x="18943" y="2489"/>
                  </a:cubicBezTo>
                  <a:lnTo>
                    <a:pt x="19455" y="3632"/>
                  </a:lnTo>
                  <a:cubicBezTo>
                    <a:pt x="18741" y="3501"/>
                    <a:pt x="18015" y="3430"/>
                    <a:pt x="17277" y="3430"/>
                  </a:cubicBezTo>
                  <a:lnTo>
                    <a:pt x="11681" y="3430"/>
                  </a:lnTo>
                  <a:cubicBezTo>
                    <a:pt x="10954" y="3430"/>
                    <a:pt x="10216" y="3501"/>
                    <a:pt x="9502" y="3632"/>
                  </a:cubicBezTo>
                  <a:lnTo>
                    <a:pt x="10026" y="2489"/>
                  </a:lnTo>
                  <a:cubicBezTo>
                    <a:pt x="10169" y="2168"/>
                    <a:pt x="10466" y="1977"/>
                    <a:pt x="10811" y="1977"/>
                  </a:cubicBezTo>
                  <a:close/>
                  <a:moveTo>
                    <a:pt x="10811" y="1"/>
                  </a:moveTo>
                  <a:cubicBezTo>
                    <a:pt x="9704" y="1"/>
                    <a:pt x="8692" y="656"/>
                    <a:pt x="8228" y="1668"/>
                  </a:cubicBezTo>
                  <a:lnTo>
                    <a:pt x="6990" y="4418"/>
                  </a:lnTo>
                  <a:cubicBezTo>
                    <a:pt x="2739" y="6276"/>
                    <a:pt x="1" y="10478"/>
                    <a:pt x="1" y="15110"/>
                  </a:cubicBezTo>
                  <a:lnTo>
                    <a:pt x="1" y="35791"/>
                  </a:lnTo>
                  <a:cubicBezTo>
                    <a:pt x="1" y="37898"/>
                    <a:pt x="1703" y="39601"/>
                    <a:pt x="3811" y="39601"/>
                  </a:cubicBezTo>
                  <a:lnTo>
                    <a:pt x="25147" y="39601"/>
                  </a:lnTo>
                  <a:cubicBezTo>
                    <a:pt x="27254" y="39601"/>
                    <a:pt x="28957" y="37898"/>
                    <a:pt x="28957" y="35791"/>
                  </a:cubicBezTo>
                  <a:lnTo>
                    <a:pt x="28957" y="15110"/>
                  </a:lnTo>
                  <a:cubicBezTo>
                    <a:pt x="28957" y="10478"/>
                    <a:pt x="26218" y="6276"/>
                    <a:pt x="21980" y="4418"/>
                  </a:cubicBezTo>
                  <a:lnTo>
                    <a:pt x="20729" y="1668"/>
                  </a:lnTo>
                  <a:cubicBezTo>
                    <a:pt x="20265" y="656"/>
                    <a:pt x="19265" y="1"/>
                    <a:pt x="1814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6326675" y="1983700"/>
              <a:ext cx="633425" cy="414675"/>
            </a:xfrm>
            <a:custGeom>
              <a:avLst/>
              <a:gdLst/>
              <a:ahLst/>
              <a:cxnLst/>
              <a:rect l="l" t="t" r="r" b="b"/>
              <a:pathLst>
                <a:path w="25337" h="16587" extrusionOk="0">
                  <a:moveTo>
                    <a:pt x="2679" y="1"/>
                  </a:moveTo>
                  <a:cubicBezTo>
                    <a:pt x="1191" y="1"/>
                    <a:pt x="0" y="1191"/>
                    <a:pt x="0" y="2668"/>
                  </a:cubicBezTo>
                  <a:lnTo>
                    <a:pt x="0" y="13907"/>
                  </a:lnTo>
                  <a:cubicBezTo>
                    <a:pt x="0" y="15396"/>
                    <a:pt x="1191" y="16586"/>
                    <a:pt x="2679" y="16586"/>
                  </a:cubicBezTo>
                  <a:lnTo>
                    <a:pt x="22670" y="16586"/>
                  </a:lnTo>
                  <a:cubicBezTo>
                    <a:pt x="24146" y="16586"/>
                    <a:pt x="25337" y="15396"/>
                    <a:pt x="25337" y="13907"/>
                  </a:cubicBezTo>
                  <a:lnTo>
                    <a:pt x="25337" y="2668"/>
                  </a:lnTo>
                  <a:cubicBezTo>
                    <a:pt x="25337" y="1191"/>
                    <a:pt x="24146" y="1"/>
                    <a:pt x="2267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6376825" y="2048600"/>
              <a:ext cx="532675" cy="111200"/>
            </a:xfrm>
            <a:custGeom>
              <a:avLst/>
              <a:gdLst/>
              <a:ahLst/>
              <a:cxnLst/>
              <a:rect l="l" t="t" r="r" b="b"/>
              <a:pathLst>
                <a:path w="21307" h="4448" extrusionOk="0">
                  <a:moveTo>
                    <a:pt x="1912" y="0"/>
                  </a:moveTo>
                  <a:cubicBezTo>
                    <a:pt x="876" y="0"/>
                    <a:pt x="30" y="834"/>
                    <a:pt x="18" y="1870"/>
                  </a:cubicBezTo>
                  <a:lnTo>
                    <a:pt x="18" y="3929"/>
                  </a:lnTo>
                  <a:cubicBezTo>
                    <a:pt x="1" y="4275"/>
                    <a:pt x="257" y="4447"/>
                    <a:pt x="513" y="4447"/>
                  </a:cubicBezTo>
                  <a:cubicBezTo>
                    <a:pt x="769" y="4447"/>
                    <a:pt x="1024" y="4275"/>
                    <a:pt x="1007" y="3929"/>
                  </a:cubicBezTo>
                  <a:lnTo>
                    <a:pt x="1007" y="1870"/>
                  </a:lnTo>
                  <a:cubicBezTo>
                    <a:pt x="1007" y="1370"/>
                    <a:pt x="1411" y="977"/>
                    <a:pt x="1912" y="977"/>
                  </a:cubicBezTo>
                  <a:lnTo>
                    <a:pt x="19414" y="977"/>
                  </a:lnTo>
                  <a:cubicBezTo>
                    <a:pt x="19914" y="977"/>
                    <a:pt x="20319" y="1370"/>
                    <a:pt x="20319" y="1870"/>
                  </a:cubicBezTo>
                  <a:lnTo>
                    <a:pt x="20319" y="3929"/>
                  </a:lnTo>
                  <a:cubicBezTo>
                    <a:pt x="20319" y="4191"/>
                    <a:pt x="20545" y="4418"/>
                    <a:pt x="20819" y="4418"/>
                  </a:cubicBezTo>
                  <a:cubicBezTo>
                    <a:pt x="21081" y="4418"/>
                    <a:pt x="21307" y="4191"/>
                    <a:pt x="21307" y="3929"/>
                  </a:cubicBezTo>
                  <a:lnTo>
                    <a:pt x="21307" y="1870"/>
                  </a:lnTo>
                  <a:cubicBezTo>
                    <a:pt x="21295" y="834"/>
                    <a:pt x="20450" y="0"/>
                    <a:pt x="19414" y="0"/>
                  </a:cubicBezTo>
                  <a:close/>
                </a:path>
              </a:pathLst>
            </a:custGeom>
            <a:solidFill>
              <a:srgbClr val="9196F2"/>
            </a:solidFill>
            <a:ln w="3875" cap="flat" cmpd="sng">
              <a:solidFill>
                <a:srgbClr val="0511F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35"/>
          <p:cNvGrpSpPr/>
          <p:nvPr/>
        </p:nvGrpSpPr>
        <p:grpSpPr>
          <a:xfrm>
            <a:off x="7742093" y="352846"/>
            <a:ext cx="924186" cy="475802"/>
            <a:chOff x="716450" y="4376550"/>
            <a:chExt cx="622725" cy="320600"/>
          </a:xfrm>
        </p:grpSpPr>
        <p:sp>
          <p:nvSpPr>
            <p:cNvPr id="448" name="Google Shape;448;p35"/>
            <p:cNvSpPr/>
            <p:nvPr/>
          </p:nvSpPr>
          <p:spPr>
            <a:xfrm>
              <a:off x="716450" y="4376550"/>
              <a:ext cx="386375" cy="320600"/>
            </a:xfrm>
            <a:custGeom>
              <a:avLst/>
              <a:gdLst/>
              <a:ahLst/>
              <a:cxnLst/>
              <a:rect l="l" t="t" r="r" b="b"/>
              <a:pathLst>
                <a:path w="15455" h="12824" extrusionOk="0">
                  <a:moveTo>
                    <a:pt x="7692" y="4251"/>
                  </a:moveTo>
                  <a:lnTo>
                    <a:pt x="8942" y="7478"/>
                  </a:lnTo>
                  <a:lnTo>
                    <a:pt x="6442" y="7490"/>
                  </a:lnTo>
                  <a:lnTo>
                    <a:pt x="7692" y="4251"/>
                  </a:lnTo>
                  <a:close/>
                  <a:moveTo>
                    <a:pt x="5608" y="1"/>
                  </a:moveTo>
                  <a:lnTo>
                    <a:pt x="0" y="12824"/>
                  </a:lnTo>
                  <a:lnTo>
                    <a:pt x="4394" y="12824"/>
                  </a:lnTo>
                  <a:lnTo>
                    <a:pt x="5251" y="10586"/>
                  </a:lnTo>
                  <a:lnTo>
                    <a:pt x="10133" y="10586"/>
                  </a:lnTo>
                  <a:lnTo>
                    <a:pt x="10990" y="12824"/>
                  </a:lnTo>
                  <a:lnTo>
                    <a:pt x="15455" y="12824"/>
                  </a:lnTo>
                  <a:lnTo>
                    <a:pt x="98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1105475" y="4424775"/>
              <a:ext cx="233700" cy="224475"/>
            </a:xfrm>
            <a:custGeom>
              <a:avLst/>
              <a:gdLst/>
              <a:ahLst/>
              <a:cxnLst/>
              <a:rect l="l" t="t" r="r" b="b"/>
              <a:pathLst>
                <a:path w="9348" h="8979" extrusionOk="0">
                  <a:moveTo>
                    <a:pt x="3025" y="1"/>
                  </a:moveTo>
                  <a:lnTo>
                    <a:pt x="3025" y="2930"/>
                  </a:lnTo>
                  <a:lnTo>
                    <a:pt x="1" y="2930"/>
                  </a:lnTo>
                  <a:lnTo>
                    <a:pt x="1" y="6049"/>
                  </a:lnTo>
                  <a:lnTo>
                    <a:pt x="3025" y="6049"/>
                  </a:lnTo>
                  <a:lnTo>
                    <a:pt x="3025" y="8978"/>
                  </a:lnTo>
                  <a:lnTo>
                    <a:pt x="6323" y="8978"/>
                  </a:lnTo>
                  <a:lnTo>
                    <a:pt x="6323" y="6049"/>
                  </a:lnTo>
                  <a:lnTo>
                    <a:pt x="9347" y="6049"/>
                  </a:lnTo>
                  <a:lnTo>
                    <a:pt x="9347" y="2930"/>
                  </a:lnTo>
                  <a:lnTo>
                    <a:pt x="6323" y="2930"/>
                  </a:lnTo>
                  <a:lnTo>
                    <a:pt x="63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35"/>
          <p:cNvGrpSpPr/>
          <p:nvPr/>
        </p:nvGrpSpPr>
        <p:grpSpPr>
          <a:xfrm rot="1192832">
            <a:off x="4524565" y="222603"/>
            <a:ext cx="475232" cy="736255"/>
            <a:chOff x="4524375" y="1077050"/>
            <a:chExt cx="408100" cy="632250"/>
          </a:xfrm>
        </p:grpSpPr>
        <p:sp>
          <p:nvSpPr>
            <p:cNvPr id="451" name="Google Shape;451;p35"/>
            <p:cNvSpPr/>
            <p:nvPr/>
          </p:nvSpPr>
          <p:spPr>
            <a:xfrm>
              <a:off x="4626750" y="1458050"/>
              <a:ext cx="203325" cy="251250"/>
            </a:xfrm>
            <a:custGeom>
              <a:avLst/>
              <a:gdLst/>
              <a:ahLst/>
              <a:cxnLst/>
              <a:rect l="l" t="t" r="r" b="b"/>
              <a:pathLst>
                <a:path w="8133" h="10050" extrusionOk="0">
                  <a:moveTo>
                    <a:pt x="1" y="0"/>
                  </a:moveTo>
                  <a:lnTo>
                    <a:pt x="1" y="4941"/>
                  </a:lnTo>
                  <a:cubicBezTo>
                    <a:pt x="1" y="6882"/>
                    <a:pt x="1370" y="8549"/>
                    <a:pt x="3263" y="8930"/>
                  </a:cubicBezTo>
                  <a:lnTo>
                    <a:pt x="3263" y="10049"/>
                  </a:lnTo>
                  <a:lnTo>
                    <a:pt x="4882" y="10049"/>
                  </a:lnTo>
                  <a:lnTo>
                    <a:pt x="4882" y="8930"/>
                  </a:lnTo>
                  <a:cubicBezTo>
                    <a:pt x="6775" y="8549"/>
                    <a:pt x="8133" y="6882"/>
                    <a:pt x="8133" y="4941"/>
                  </a:cubicBezTo>
                  <a:lnTo>
                    <a:pt x="813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5"/>
            <p:cNvSpPr/>
            <p:nvPr/>
          </p:nvSpPr>
          <p:spPr>
            <a:xfrm>
              <a:off x="4524375" y="1077050"/>
              <a:ext cx="408100" cy="408100"/>
            </a:xfrm>
            <a:custGeom>
              <a:avLst/>
              <a:gdLst/>
              <a:ahLst/>
              <a:cxnLst/>
              <a:rect l="l" t="t" r="r" b="b"/>
              <a:pathLst>
                <a:path w="16324" h="16324" extrusionOk="0">
                  <a:moveTo>
                    <a:pt x="8168" y="0"/>
                  </a:moveTo>
                  <a:cubicBezTo>
                    <a:pt x="3655" y="0"/>
                    <a:pt x="0" y="3656"/>
                    <a:pt x="0" y="8156"/>
                  </a:cubicBezTo>
                  <a:cubicBezTo>
                    <a:pt x="0" y="12669"/>
                    <a:pt x="3655" y="16324"/>
                    <a:pt x="8168" y="16324"/>
                  </a:cubicBezTo>
                  <a:cubicBezTo>
                    <a:pt x="12668" y="16324"/>
                    <a:pt x="16323" y="12669"/>
                    <a:pt x="16323" y="8156"/>
                  </a:cubicBezTo>
                  <a:cubicBezTo>
                    <a:pt x="16323" y="3656"/>
                    <a:pt x="12668" y="0"/>
                    <a:pt x="816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4631525" y="1252375"/>
              <a:ext cx="204800" cy="226225"/>
            </a:xfrm>
            <a:custGeom>
              <a:avLst/>
              <a:gdLst/>
              <a:ahLst/>
              <a:cxnLst/>
              <a:rect l="l" t="t" r="r" b="b"/>
              <a:pathLst>
                <a:path w="8192" h="9049" fill="none" extrusionOk="0">
                  <a:moveTo>
                    <a:pt x="1905" y="9049"/>
                  </a:moveTo>
                  <a:cubicBezTo>
                    <a:pt x="2131" y="6751"/>
                    <a:pt x="1453" y="4453"/>
                    <a:pt x="0" y="2643"/>
                  </a:cubicBezTo>
                  <a:lnTo>
                    <a:pt x="2358" y="2643"/>
                  </a:lnTo>
                  <a:cubicBezTo>
                    <a:pt x="3322" y="2667"/>
                    <a:pt x="4215" y="2155"/>
                    <a:pt x="4703" y="1322"/>
                  </a:cubicBezTo>
                  <a:cubicBezTo>
                    <a:pt x="5060" y="667"/>
                    <a:pt x="5120" y="0"/>
                    <a:pt x="3882" y="0"/>
                  </a:cubicBezTo>
                  <a:cubicBezTo>
                    <a:pt x="2643" y="0"/>
                    <a:pt x="2774" y="715"/>
                    <a:pt x="3191" y="1405"/>
                  </a:cubicBezTo>
                  <a:cubicBezTo>
                    <a:pt x="3691" y="2203"/>
                    <a:pt x="4572" y="2679"/>
                    <a:pt x="5513" y="2679"/>
                  </a:cubicBezTo>
                  <a:lnTo>
                    <a:pt x="8192" y="2679"/>
                  </a:lnTo>
                  <a:cubicBezTo>
                    <a:pt x="7454" y="3513"/>
                    <a:pt x="6870" y="4465"/>
                    <a:pt x="6453" y="5501"/>
                  </a:cubicBezTo>
                  <a:cubicBezTo>
                    <a:pt x="6013" y="6632"/>
                    <a:pt x="5787" y="7834"/>
                    <a:pt x="5787" y="904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35"/>
          <p:cNvGrpSpPr/>
          <p:nvPr/>
        </p:nvGrpSpPr>
        <p:grpSpPr>
          <a:xfrm rot="4532662">
            <a:off x="5469336" y="3966332"/>
            <a:ext cx="210256" cy="1275344"/>
            <a:chOff x="426225" y="1879525"/>
            <a:chExt cx="129500" cy="785550"/>
          </a:xfrm>
        </p:grpSpPr>
        <p:sp>
          <p:nvSpPr>
            <p:cNvPr id="455" name="Google Shape;455;p35"/>
            <p:cNvSpPr/>
            <p:nvPr/>
          </p:nvSpPr>
          <p:spPr>
            <a:xfrm>
              <a:off x="471475" y="1975375"/>
              <a:ext cx="70875" cy="689700"/>
            </a:xfrm>
            <a:custGeom>
              <a:avLst/>
              <a:gdLst/>
              <a:ahLst/>
              <a:cxnLst/>
              <a:rect l="l" t="t" r="r" b="b"/>
              <a:pathLst>
                <a:path w="2835" h="27588" extrusionOk="0">
                  <a:moveTo>
                    <a:pt x="1" y="0"/>
                  </a:moveTo>
                  <a:lnTo>
                    <a:pt x="1" y="24170"/>
                  </a:lnTo>
                  <a:lnTo>
                    <a:pt x="1" y="25885"/>
                  </a:lnTo>
                  <a:lnTo>
                    <a:pt x="1" y="27587"/>
                  </a:lnTo>
                  <a:lnTo>
                    <a:pt x="2834" y="27587"/>
                  </a:lnTo>
                  <a:lnTo>
                    <a:pt x="2834" y="25885"/>
                  </a:lnTo>
                  <a:lnTo>
                    <a:pt x="2834" y="2417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426225" y="2275400"/>
              <a:ext cx="129500" cy="304250"/>
            </a:xfrm>
            <a:custGeom>
              <a:avLst/>
              <a:gdLst/>
              <a:ahLst/>
              <a:cxnLst/>
              <a:rect l="l" t="t" r="r" b="b"/>
              <a:pathLst>
                <a:path w="5180" h="12170" extrusionOk="0">
                  <a:moveTo>
                    <a:pt x="1" y="1"/>
                  </a:moveTo>
                  <a:lnTo>
                    <a:pt x="1" y="10716"/>
                  </a:lnTo>
                  <a:lnTo>
                    <a:pt x="1" y="12169"/>
                  </a:lnTo>
                  <a:lnTo>
                    <a:pt x="5180" y="12169"/>
                  </a:lnTo>
                  <a:lnTo>
                    <a:pt x="5180" y="10716"/>
                  </a:lnTo>
                  <a:lnTo>
                    <a:pt x="977" y="10716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471475" y="1879525"/>
              <a:ext cx="70875" cy="95875"/>
            </a:xfrm>
            <a:custGeom>
              <a:avLst/>
              <a:gdLst/>
              <a:ahLst/>
              <a:cxnLst/>
              <a:rect l="l" t="t" r="r" b="b"/>
              <a:pathLst>
                <a:path w="2835" h="3835" extrusionOk="0">
                  <a:moveTo>
                    <a:pt x="1263" y="1"/>
                  </a:moveTo>
                  <a:lnTo>
                    <a:pt x="1263" y="1370"/>
                  </a:lnTo>
                  <a:lnTo>
                    <a:pt x="1132" y="1370"/>
                  </a:lnTo>
                  <a:lnTo>
                    <a:pt x="1" y="3834"/>
                  </a:lnTo>
                  <a:lnTo>
                    <a:pt x="2834" y="3834"/>
                  </a:lnTo>
                  <a:lnTo>
                    <a:pt x="1703" y="1370"/>
                  </a:lnTo>
                  <a:lnTo>
                    <a:pt x="1560" y="1370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35"/>
          <p:cNvGrpSpPr/>
          <p:nvPr/>
        </p:nvGrpSpPr>
        <p:grpSpPr>
          <a:xfrm rot="-784241">
            <a:off x="502369" y="370607"/>
            <a:ext cx="691144" cy="894734"/>
            <a:chOff x="1133175" y="2441500"/>
            <a:chExt cx="429525" cy="556050"/>
          </a:xfrm>
        </p:grpSpPr>
        <p:sp>
          <p:nvSpPr>
            <p:cNvPr id="459" name="Google Shape;459;p35"/>
            <p:cNvSpPr/>
            <p:nvPr/>
          </p:nvSpPr>
          <p:spPr>
            <a:xfrm>
              <a:off x="1162325" y="2441500"/>
              <a:ext cx="400375" cy="556050"/>
            </a:xfrm>
            <a:custGeom>
              <a:avLst/>
              <a:gdLst/>
              <a:ahLst/>
              <a:cxnLst/>
              <a:rect l="l" t="t" r="r" b="b"/>
              <a:pathLst>
                <a:path w="16015" h="22242" extrusionOk="0">
                  <a:moveTo>
                    <a:pt x="1489" y="1"/>
                  </a:moveTo>
                  <a:cubicBezTo>
                    <a:pt x="668" y="1"/>
                    <a:pt x="1" y="667"/>
                    <a:pt x="1" y="1501"/>
                  </a:cubicBezTo>
                  <a:lnTo>
                    <a:pt x="1" y="20741"/>
                  </a:lnTo>
                  <a:cubicBezTo>
                    <a:pt x="1" y="21575"/>
                    <a:pt x="668" y="22241"/>
                    <a:pt x="1489" y="22241"/>
                  </a:cubicBezTo>
                  <a:lnTo>
                    <a:pt x="14515" y="22241"/>
                  </a:lnTo>
                  <a:cubicBezTo>
                    <a:pt x="15348" y="22241"/>
                    <a:pt x="16015" y="21575"/>
                    <a:pt x="16015" y="20741"/>
                  </a:cubicBezTo>
                  <a:lnTo>
                    <a:pt x="16015" y="1501"/>
                  </a:lnTo>
                  <a:cubicBezTo>
                    <a:pt x="16015" y="667"/>
                    <a:pt x="15348" y="1"/>
                    <a:pt x="1451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1133175" y="2498650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1"/>
                  </a:moveTo>
                  <a:lnTo>
                    <a:pt x="20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5"/>
            <p:cNvSpPr/>
            <p:nvPr/>
          </p:nvSpPr>
          <p:spPr>
            <a:xfrm>
              <a:off x="1133175" y="2548650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1"/>
                  </a:moveTo>
                  <a:lnTo>
                    <a:pt x="20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5"/>
            <p:cNvSpPr/>
            <p:nvPr/>
          </p:nvSpPr>
          <p:spPr>
            <a:xfrm>
              <a:off x="1133175" y="2598375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0"/>
                  </a:moveTo>
                  <a:lnTo>
                    <a:pt x="203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5"/>
            <p:cNvSpPr/>
            <p:nvPr/>
          </p:nvSpPr>
          <p:spPr>
            <a:xfrm>
              <a:off x="1133175" y="2648375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0"/>
                  </a:moveTo>
                  <a:lnTo>
                    <a:pt x="203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5"/>
            <p:cNvSpPr/>
            <p:nvPr/>
          </p:nvSpPr>
          <p:spPr>
            <a:xfrm>
              <a:off x="1133175" y="2698375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1"/>
                  </a:moveTo>
                  <a:lnTo>
                    <a:pt x="20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5"/>
            <p:cNvSpPr/>
            <p:nvPr/>
          </p:nvSpPr>
          <p:spPr>
            <a:xfrm>
              <a:off x="1133175" y="2748075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1"/>
                  </a:moveTo>
                  <a:lnTo>
                    <a:pt x="20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5"/>
            <p:cNvSpPr/>
            <p:nvPr/>
          </p:nvSpPr>
          <p:spPr>
            <a:xfrm>
              <a:off x="1133175" y="2798100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0"/>
                  </a:moveTo>
                  <a:lnTo>
                    <a:pt x="203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5"/>
            <p:cNvSpPr/>
            <p:nvPr/>
          </p:nvSpPr>
          <p:spPr>
            <a:xfrm>
              <a:off x="1133175" y="2848100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0"/>
                  </a:moveTo>
                  <a:lnTo>
                    <a:pt x="203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5"/>
            <p:cNvSpPr/>
            <p:nvPr/>
          </p:nvSpPr>
          <p:spPr>
            <a:xfrm>
              <a:off x="1133175" y="2897800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1"/>
                  </a:moveTo>
                  <a:lnTo>
                    <a:pt x="20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5"/>
            <p:cNvSpPr/>
            <p:nvPr/>
          </p:nvSpPr>
          <p:spPr>
            <a:xfrm>
              <a:off x="1133175" y="2947825"/>
              <a:ext cx="50925" cy="25"/>
            </a:xfrm>
            <a:custGeom>
              <a:avLst/>
              <a:gdLst/>
              <a:ahLst/>
              <a:cxnLst/>
              <a:rect l="l" t="t" r="r" b="b"/>
              <a:pathLst>
                <a:path w="2037" h="1" fill="none" extrusionOk="0">
                  <a:moveTo>
                    <a:pt x="0" y="0"/>
                  </a:moveTo>
                  <a:lnTo>
                    <a:pt x="203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5"/>
            <p:cNvSpPr/>
            <p:nvPr/>
          </p:nvSpPr>
          <p:spPr>
            <a:xfrm>
              <a:off x="1223050" y="2533175"/>
              <a:ext cx="61050" cy="61950"/>
            </a:xfrm>
            <a:custGeom>
              <a:avLst/>
              <a:gdLst/>
              <a:ahLst/>
              <a:cxnLst/>
              <a:rect l="l" t="t" r="r" b="b"/>
              <a:pathLst>
                <a:path w="2442" h="2478" extrusionOk="0">
                  <a:moveTo>
                    <a:pt x="1" y="1"/>
                  </a:moveTo>
                  <a:lnTo>
                    <a:pt x="1" y="2477"/>
                  </a:lnTo>
                  <a:lnTo>
                    <a:pt x="810" y="2477"/>
                  </a:lnTo>
                  <a:lnTo>
                    <a:pt x="810" y="1358"/>
                  </a:lnTo>
                  <a:lnTo>
                    <a:pt x="1751" y="2477"/>
                  </a:lnTo>
                  <a:lnTo>
                    <a:pt x="2442" y="2477"/>
                  </a:lnTo>
                  <a:lnTo>
                    <a:pt x="2442" y="1"/>
                  </a:lnTo>
                  <a:lnTo>
                    <a:pt x="1632" y="1"/>
                  </a:lnTo>
                  <a:lnTo>
                    <a:pt x="1632" y="113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5"/>
            <p:cNvSpPr/>
            <p:nvPr/>
          </p:nvSpPr>
          <p:spPr>
            <a:xfrm>
              <a:off x="1292400" y="2531925"/>
              <a:ext cx="77125" cy="64525"/>
            </a:xfrm>
            <a:custGeom>
              <a:avLst/>
              <a:gdLst/>
              <a:ahLst/>
              <a:cxnLst/>
              <a:rect l="l" t="t" r="r" b="b"/>
              <a:pathLst>
                <a:path w="3085" h="2581" extrusionOk="0">
                  <a:moveTo>
                    <a:pt x="1631" y="673"/>
                  </a:moveTo>
                  <a:cubicBezTo>
                    <a:pt x="1727" y="673"/>
                    <a:pt x="1823" y="700"/>
                    <a:pt x="1906" y="753"/>
                  </a:cubicBezTo>
                  <a:cubicBezTo>
                    <a:pt x="2001" y="801"/>
                    <a:pt x="2061" y="872"/>
                    <a:pt x="2108" y="967"/>
                  </a:cubicBezTo>
                  <a:cubicBezTo>
                    <a:pt x="2156" y="1063"/>
                    <a:pt x="2192" y="1182"/>
                    <a:pt x="2180" y="1289"/>
                  </a:cubicBezTo>
                  <a:cubicBezTo>
                    <a:pt x="2192" y="1408"/>
                    <a:pt x="2156" y="1515"/>
                    <a:pt x="2108" y="1622"/>
                  </a:cubicBezTo>
                  <a:cubicBezTo>
                    <a:pt x="2061" y="1706"/>
                    <a:pt x="2001" y="1777"/>
                    <a:pt x="1906" y="1837"/>
                  </a:cubicBezTo>
                  <a:cubicBezTo>
                    <a:pt x="1823" y="1884"/>
                    <a:pt x="1727" y="1908"/>
                    <a:pt x="1631" y="1908"/>
                  </a:cubicBezTo>
                  <a:cubicBezTo>
                    <a:pt x="1534" y="1908"/>
                    <a:pt x="1436" y="1884"/>
                    <a:pt x="1346" y="1837"/>
                  </a:cubicBezTo>
                  <a:cubicBezTo>
                    <a:pt x="1263" y="1777"/>
                    <a:pt x="1192" y="1706"/>
                    <a:pt x="1156" y="1622"/>
                  </a:cubicBezTo>
                  <a:cubicBezTo>
                    <a:pt x="1096" y="1515"/>
                    <a:pt x="1073" y="1408"/>
                    <a:pt x="1073" y="1289"/>
                  </a:cubicBezTo>
                  <a:cubicBezTo>
                    <a:pt x="1073" y="1182"/>
                    <a:pt x="1096" y="1063"/>
                    <a:pt x="1156" y="967"/>
                  </a:cubicBezTo>
                  <a:cubicBezTo>
                    <a:pt x="1192" y="872"/>
                    <a:pt x="1263" y="801"/>
                    <a:pt x="1346" y="753"/>
                  </a:cubicBezTo>
                  <a:cubicBezTo>
                    <a:pt x="1436" y="700"/>
                    <a:pt x="1534" y="673"/>
                    <a:pt x="1631" y="673"/>
                  </a:cubicBezTo>
                  <a:close/>
                  <a:moveTo>
                    <a:pt x="1632" y="0"/>
                  </a:moveTo>
                  <a:cubicBezTo>
                    <a:pt x="1388" y="0"/>
                    <a:pt x="1144" y="57"/>
                    <a:pt x="918" y="170"/>
                  </a:cubicBezTo>
                  <a:cubicBezTo>
                    <a:pt x="1" y="634"/>
                    <a:pt x="1" y="1944"/>
                    <a:pt x="918" y="2420"/>
                  </a:cubicBezTo>
                  <a:cubicBezTo>
                    <a:pt x="1144" y="2527"/>
                    <a:pt x="1388" y="2581"/>
                    <a:pt x="1632" y="2581"/>
                  </a:cubicBezTo>
                  <a:cubicBezTo>
                    <a:pt x="1876" y="2581"/>
                    <a:pt x="2120" y="2527"/>
                    <a:pt x="2346" y="2420"/>
                  </a:cubicBezTo>
                  <a:cubicBezTo>
                    <a:pt x="2549" y="2313"/>
                    <a:pt x="2727" y="2158"/>
                    <a:pt x="2847" y="1956"/>
                  </a:cubicBezTo>
                  <a:cubicBezTo>
                    <a:pt x="3085" y="1551"/>
                    <a:pt x="3085" y="1039"/>
                    <a:pt x="2847" y="622"/>
                  </a:cubicBezTo>
                  <a:cubicBezTo>
                    <a:pt x="2727" y="432"/>
                    <a:pt x="2549" y="265"/>
                    <a:pt x="2346" y="170"/>
                  </a:cubicBezTo>
                  <a:cubicBezTo>
                    <a:pt x="2120" y="57"/>
                    <a:pt x="1876" y="0"/>
                    <a:pt x="163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5"/>
            <p:cNvSpPr/>
            <p:nvPr/>
          </p:nvSpPr>
          <p:spPr>
            <a:xfrm>
              <a:off x="1376650" y="2533175"/>
              <a:ext cx="57175" cy="61950"/>
            </a:xfrm>
            <a:custGeom>
              <a:avLst/>
              <a:gdLst/>
              <a:ahLst/>
              <a:cxnLst/>
              <a:rect l="l" t="t" r="r" b="b"/>
              <a:pathLst>
                <a:path w="2287" h="2478" extrusionOk="0">
                  <a:moveTo>
                    <a:pt x="0" y="1"/>
                  </a:moveTo>
                  <a:lnTo>
                    <a:pt x="0" y="656"/>
                  </a:lnTo>
                  <a:lnTo>
                    <a:pt x="727" y="656"/>
                  </a:lnTo>
                  <a:lnTo>
                    <a:pt x="727" y="2477"/>
                  </a:lnTo>
                  <a:lnTo>
                    <a:pt x="1560" y="2477"/>
                  </a:lnTo>
                  <a:lnTo>
                    <a:pt x="1560" y="656"/>
                  </a:lnTo>
                  <a:lnTo>
                    <a:pt x="2286" y="656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5"/>
            <p:cNvSpPr/>
            <p:nvPr/>
          </p:nvSpPr>
          <p:spPr>
            <a:xfrm>
              <a:off x="1445700" y="2533175"/>
              <a:ext cx="51525" cy="61950"/>
            </a:xfrm>
            <a:custGeom>
              <a:avLst/>
              <a:gdLst/>
              <a:ahLst/>
              <a:cxnLst/>
              <a:rect l="l" t="t" r="r" b="b"/>
              <a:pathLst>
                <a:path w="2061" h="2478" extrusionOk="0">
                  <a:moveTo>
                    <a:pt x="1" y="1"/>
                  </a:moveTo>
                  <a:lnTo>
                    <a:pt x="1" y="2477"/>
                  </a:lnTo>
                  <a:lnTo>
                    <a:pt x="2060" y="2477"/>
                  </a:lnTo>
                  <a:lnTo>
                    <a:pt x="2060" y="1846"/>
                  </a:lnTo>
                  <a:lnTo>
                    <a:pt x="822" y="1858"/>
                  </a:lnTo>
                  <a:lnTo>
                    <a:pt x="822" y="1525"/>
                  </a:lnTo>
                  <a:lnTo>
                    <a:pt x="1870" y="1525"/>
                  </a:lnTo>
                  <a:lnTo>
                    <a:pt x="1870" y="929"/>
                  </a:lnTo>
                  <a:lnTo>
                    <a:pt x="822" y="929"/>
                  </a:lnTo>
                  <a:lnTo>
                    <a:pt x="822" y="632"/>
                  </a:lnTo>
                  <a:lnTo>
                    <a:pt x="2013" y="632"/>
                  </a:lnTo>
                  <a:lnTo>
                    <a:pt x="201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35"/>
          <p:cNvGrpSpPr/>
          <p:nvPr/>
        </p:nvGrpSpPr>
        <p:grpSpPr>
          <a:xfrm rot="362591">
            <a:off x="7590762" y="3459582"/>
            <a:ext cx="1226839" cy="1386445"/>
            <a:chOff x="5689975" y="2991275"/>
            <a:chExt cx="1397825" cy="1579675"/>
          </a:xfrm>
        </p:grpSpPr>
        <p:sp>
          <p:nvSpPr>
            <p:cNvPr id="475" name="Google Shape;475;p35"/>
            <p:cNvSpPr/>
            <p:nvPr/>
          </p:nvSpPr>
          <p:spPr>
            <a:xfrm>
              <a:off x="5689975" y="3078175"/>
              <a:ext cx="1190350" cy="1190650"/>
            </a:xfrm>
            <a:custGeom>
              <a:avLst/>
              <a:gdLst/>
              <a:ahLst/>
              <a:cxnLst/>
              <a:rect l="l" t="t" r="r" b="b"/>
              <a:pathLst>
                <a:path w="47614" h="47626" extrusionOk="0">
                  <a:moveTo>
                    <a:pt x="23801" y="1"/>
                  </a:moveTo>
                  <a:cubicBezTo>
                    <a:pt x="10657" y="1"/>
                    <a:pt x="1" y="10669"/>
                    <a:pt x="1" y="23813"/>
                  </a:cubicBezTo>
                  <a:cubicBezTo>
                    <a:pt x="1" y="36970"/>
                    <a:pt x="10657" y="47626"/>
                    <a:pt x="23801" y="47626"/>
                  </a:cubicBezTo>
                  <a:cubicBezTo>
                    <a:pt x="36958" y="47626"/>
                    <a:pt x="47614" y="36970"/>
                    <a:pt x="47614" y="23813"/>
                  </a:cubicBezTo>
                  <a:cubicBezTo>
                    <a:pt x="47614" y="10669"/>
                    <a:pt x="36958" y="1"/>
                    <a:pt x="2380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5"/>
            <p:cNvSpPr/>
            <p:nvPr/>
          </p:nvSpPr>
          <p:spPr>
            <a:xfrm>
              <a:off x="5750100" y="3138025"/>
              <a:ext cx="1068025" cy="1068000"/>
            </a:xfrm>
            <a:custGeom>
              <a:avLst/>
              <a:gdLst/>
              <a:ahLst/>
              <a:cxnLst/>
              <a:rect l="l" t="t" r="r" b="b"/>
              <a:pathLst>
                <a:path w="42721" h="42720" fill="none" extrusionOk="0">
                  <a:moveTo>
                    <a:pt x="42721" y="21360"/>
                  </a:moveTo>
                  <a:cubicBezTo>
                    <a:pt x="42721" y="33147"/>
                    <a:pt x="33160" y="42720"/>
                    <a:pt x="21361" y="42720"/>
                  </a:cubicBezTo>
                  <a:cubicBezTo>
                    <a:pt x="9562" y="42720"/>
                    <a:pt x="1" y="33147"/>
                    <a:pt x="1" y="21360"/>
                  </a:cubicBezTo>
                  <a:cubicBezTo>
                    <a:pt x="1" y="9561"/>
                    <a:pt x="9562" y="0"/>
                    <a:pt x="21361" y="0"/>
                  </a:cubicBezTo>
                  <a:cubicBezTo>
                    <a:pt x="33160" y="0"/>
                    <a:pt x="42721" y="9561"/>
                    <a:pt x="42721" y="21360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5"/>
            <p:cNvSpPr/>
            <p:nvPr/>
          </p:nvSpPr>
          <p:spPr>
            <a:xfrm>
              <a:off x="6284100" y="3079375"/>
              <a:ext cx="301250" cy="163450"/>
            </a:xfrm>
            <a:custGeom>
              <a:avLst/>
              <a:gdLst/>
              <a:ahLst/>
              <a:cxnLst/>
              <a:rect l="l" t="t" r="r" b="b"/>
              <a:pathLst>
                <a:path w="12050" h="6538" fill="none" extrusionOk="0">
                  <a:moveTo>
                    <a:pt x="6716" y="917"/>
                  </a:moveTo>
                  <a:cubicBezTo>
                    <a:pt x="9835" y="1834"/>
                    <a:pt x="12050" y="3632"/>
                    <a:pt x="11669" y="4930"/>
                  </a:cubicBezTo>
                  <a:cubicBezTo>
                    <a:pt x="11288" y="6239"/>
                    <a:pt x="8454" y="6537"/>
                    <a:pt x="5335" y="5620"/>
                  </a:cubicBezTo>
                  <a:cubicBezTo>
                    <a:pt x="2215" y="4704"/>
                    <a:pt x="1" y="2906"/>
                    <a:pt x="382" y="1608"/>
                  </a:cubicBezTo>
                  <a:cubicBezTo>
                    <a:pt x="763" y="310"/>
                    <a:pt x="3608" y="1"/>
                    <a:pt x="6716" y="917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5"/>
            <p:cNvSpPr/>
            <p:nvPr/>
          </p:nvSpPr>
          <p:spPr>
            <a:xfrm>
              <a:off x="5980200" y="4102425"/>
              <a:ext cx="301550" cy="163725"/>
            </a:xfrm>
            <a:custGeom>
              <a:avLst/>
              <a:gdLst/>
              <a:ahLst/>
              <a:cxnLst/>
              <a:rect l="l" t="t" r="r" b="b"/>
              <a:pathLst>
                <a:path w="12062" h="6549" fill="none" extrusionOk="0">
                  <a:moveTo>
                    <a:pt x="6728" y="917"/>
                  </a:moveTo>
                  <a:cubicBezTo>
                    <a:pt x="9835" y="1846"/>
                    <a:pt x="12062" y="3644"/>
                    <a:pt x="11681" y="4941"/>
                  </a:cubicBezTo>
                  <a:cubicBezTo>
                    <a:pt x="11288" y="6239"/>
                    <a:pt x="8454" y="6549"/>
                    <a:pt x="5334" y="5632"/>
                  </a:cubicBezTo>
                  <a:cubicBezTo>
                    <a:pt x="2215" y="4703"/>
                    <a:pt x="0" y="2905"/>
                    <a:pt x="381" y="1608"/>
                  </a:cubicBezTo>
                  <a:cubicBezTo>
                    <a:pt x="774" y="310"/>
                    <a:pt x="3608" y="0"/>
                    <a:pt x="6728" y="917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5"/>
            <p:cNvSpPr/>
            <p:nvPr/>
          </p:nvSpPr>
          <p:spPr>
            <a:xfrm>
              <a:off x="5842675" y="3160925"/>
              <a:ext cx="592075" cy="1023375"/>
            </a:xfrm>
            <a:custGeom>
              <a:avLst/>
              <a:gdLst/>
              <a:ahLst/>
              <a:cxnLst/>
              <a:rect l="l" t="t" r="r" b="b"/>
              <a:pathLst>
                <a:path w="23683" h="40935" fill="none" extrusionOk="0">
                  <a:moveTo>
                    <a:pt x="23682" y="1"/>
                  </a:moveTo>
                  <a:cubicBezTo>
                    <a:pt x="13955" y="251"/>
                    <a:pt x="5501" y="6740"/>
                    <a:pt x="2751" y="16074"/>
                  </a:cubicBezTo>
                  <a:cubicBezTo>
                    <a:pt x="1" y="25409"/>
                    <a:pt x="3585" y="35446"/>
                    <a:pt x="11621" y="4093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6002225" y="3160925"/>
              <a:ext cx="432525" cy="1023075"/>
            </a:xfrm>
            <a:custGeom>
              <a:avLst/>
              <a:gdLst/>
              <a:ahLst/>
              <a:cxnLst/>
              <a:rect l="l" t="t" r="r" b="b"/>
              <a:pathLst>
                <a:path w="17301" h="40923" fill="none" extrusionOk="0">
                  <a:moveTo>
                    <a:pt x="17300" y="1"/>
                  </a:moveTo>
                  <a:cubicBezTo>
                    <a:pt x="15098" y="1382"/>
                    <a:pt x="7156" y="6740"/>
                    <a:pt x="3727" y="17444"/>
                  </a:cubicBezTo>
                  <a:cubicBezTo>
                    <a:pt x="1" y="29052"/>
                    <a:pt x="4227" y="38744"/>
                    <a:pt x="5239" y="4092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6133200" y="3160925"/>
              <a:ext cx="592050" cy="1023375"/>
            </a:xfrm>
            <a:custGeom>
              <a:avLst/>
              <a:gdLst/>
              <a:ahLst/>
              <a:cxnLst/>
              <a:rect l="l" t="t" r="r" b="b"/>
              <a:pathLst>
                <a:path w="23682" h="40935" fill="none" extrusionOk="0">
                  <a:moveTo>
                    <a:pt x="12061" y="1"/>
                  </a:moveTo>
                  <a:cubicBezTo>
                    <a:pt x="20098" y="5478"/>
                    <a:pt x="23682" y="15527"/>
                    <a:pt x="20931" y="24849"/>
                  </a:cubicBezTo>
                  <a:cubicBezTo>
                    <a:pt x="18181" y="34184"/>
                    <a:pt x="9728" y="40673"/>
                    <a:pt x="0" y="4093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6133200" y="3160925"/>
              <a:ext cx="423275" cy="1023075"/>
            </a:xfrm>
            <a:custGeom>
              <a:avLst/>
              <a:gdLst/>
              <a:ahLst/>
              <a:cxnLst/>
              <a:rect l="l" t="t" r="r" b="b"/>
              <a:pathLst>
                <a:path w="16931" h="40923" fill="none" extrusionOk="0">
                  <a:moveTo>
                    <a:pt x="12061" y="1"/>
                  </a:moveTo>
                  <a:cubicBezTo>
                    <a:pt x="13157" y="2358"/>
                    <a:pt x="16931" y="11169"/>
                    <a:pt x="14002" y="22016"/>
                  </a:cubicBezTo>
                  <a:cubicBezTo>
                    <a:pt x="10835" y="33803"/>
                    <a:pt x="2036" y="39649"/>
                    <a:pt x="0" y="4092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6133200" y="3159750"/>
              <a:ext cx="301850" cy="1024250"/>
            </a:xfrm>
            <a:custGeom>
              <a:avLst/>
              <a:gdLst/>
              <a:ahLst/>
              <a:cxnLst/>
              <a:rect l="l" t="t" r="r" b="b"/>
              <a:pathLst>
                <a:path w="12074" h="40970" fill="none" extrusionOk="0">
                  <a:moveTo>
                    <a:pt x="12073" y="0"/>
                  </a:moveTo>
                  <a:lnTo>
                    <a:pt x="0" y="409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5772150" y="3520800"/>
              <a:ext cx="1023950" cy="301850"/>
            </a:xfrm>
            <a:custGeom>
              <a:avLst/>
              <a:gdLst/>
              <a:ahLst/>
              <a:cxnLst/>
              <a:rect l="l" t="t" r="r" b="b"/>
              <a:pathLst>
                <a:path w="40958" h="12074" fill="none" extrusionOk="0">
                  <a:moveTo>
                    <a:pt x="40958" y="12073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5786425" y="3789875"/>
              <a:ext cx="811150" cy="314350"/>
            </a:xfrm>
            <a:custGeom>
              <a:avLst/>
              <a:gdLst/>
              <a:ahLst/>
              <a:cxnLst/>
              <a:rect l="l" t="t" r="r" b="b"/>
              <a:pathLst>
                <a:path w="32446" h="12574" fill="none" extrusionOk="0">
                  <a:moveTo>
                    <a:pt x="1" y="3001"/>
                  </a:moveTo>
                  <a:cubicBezTo>
                    <a:pt x="2310" y="2180"/>
                    <a:pt x="9323" y="1"/>
                    <a:pt x="17777" y="2501"/>
                  </a:cubicBezTo>
                  <a:cubicBezTo>
                    <a:pt x="23611" y="4227"/>
                    <a:pt x="28742" y="7752"/>
                    <a:pt x="32445" y="1257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5970675" y="3239225"/>
              <a:ext cx="811125" cy="344100"/>
            </a:xfrm>
            <a:custGeom>
              <a:avLst/>
              <a:gdLst/>
              <a:ahLst/>
              <a:cxnLst/>
              <a:rect l="l" t="t" r="r" b="b"/>
              <a:pathLst>
                <a:path w="32445" h="13764" fill="none" extrusionOk="0">
                  <a:moveTo>
                    <a:pt x="0" y="0"/>
                  </a:moveTo>
                  <a:cubicBezTo>
                    <a:pt x="7585" y="9894"/>
                    <a:pt x="20705" y="13764"/>
                    <a:pt x="32445" y="956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5964725" y="2991275"/>
              <a:ext cx="1123075" cy="1579675"/>
            </a:xfrm>
            <a:custGeom>
              <a:avLst/>
              <a:gdLst/>
              <a:ahLst/>
              <a:cxnLst/>
              <a:rect l="l" t="t" r="r" b="b"/>
              <a:pathLst>
                <a:path w="44923" h="63187" extrusionOk="0">
                  <a:moveTo>
                    <a:pt x="21110" y="0"/>
                  </a:moveTo>
                  <a:lnTo>
                    <a:pt x="20396" y="2441"/>
                  </a:lnTo>
                  <a:lnTo>
                    <a:pt x="19479" y="5584"/>
                  </a:lnTo>
                  <a:lnTo>
                    <a:pt x="20336" y="5834"/>
                  </a:lnTo>
                  <a:lnTo>
                    <a:pt x="21265" y="2703"/>
                  </a:lnTo>
                  <a:cubicBezTo>
                    <a:pt x="34648" y="7144"/>
                    <a:pt x="42089" y="21396"/>
                    <a:pt x="38112" y="34921"/>
                  </a:cubicBezTo>
                  <a:cubicBezTo>
                    <a:pt x="34764" y="46267"/>
                    <a:pt x="24365" y="53676"/>
                    <a:pt x="13034" y="53676"/>
                  </a:cubicBezTo>
                  <a:cubicBezTo>
                    <a:pt x="10868" y="53676"/>
                    <a:pt x="8668" y="53406"/>
                    <a:pt x="6477" y="52840"/>
                  </a:cubicBezTo>
                  <a:lnTo>
                    <a:pt x="7406" y="49721"/>
                  </a:lnTo>
                  <a:lnTo>
                    <a:pt x="6537" y="49471"/>
                  </a:lnTo>
                  <a:lnTo>
                    <a:pt x="4906" y="55031"/>
                  </a:lnTo>
                  <a:lnTo>
                    <a:pt x="5763" y="55293"/>
                  </a:lnTo>
                  <a:lnTo>
                    <a:pt x="5763" y="55269"/>
                  </a:lnTo>
                  <a:cubicBezTo>
                    <a:pt x="7811" y="55805"/>
                    <a:pt x="9906" y="56114"/>
                    <a:pt x="12014" y="56186"/>
                  </a:cubicBezTo>
                  <a:lnTo>
                    <a:pt x="12014" y="59139"/>
                  </a:lnTo>
                  <a:cubicBezTo>
                    <a:pt x="7728" y="59401"/>
                    <a:pt x="3572" y="60805"/>
                    <a:pt x="0" y="63187"/>
                  </a:cubicBezTo>
                  <a:lnTo>
                    <a:pt x="26885" y="63187"/>
                  </a:lnTo>
                  <a:cubicBezTo>
                    <a:pt x="23313" y="60805"/>
                    <a:pt x="19158" y="59412"/>
                    <a:pt x="14871" y="59150"/>
                  </a:cubicBezTo>
                  <a:lnTo>
                    <a:pt x="14871" y="56162"/>
                  </a:lnTo>
                  <a:cubicBezTo>
                    <a:pt x="26873" y="55364"/>
                    <a:pt x="37124" y="47173"/>
                    <a:pt x="40529" y="35624"/>
                  </a:cubicBezTo>
                  <a:cubicBezTo>
                    <a:pt x="44923" y="20717"/>
                    <a:pt x="36636" y="5084"/>
                    <a:pt x="21979" y="274"/>
                  </a:cubicBezTo>
                  <a:lnTo>
                    <a:pt x="21967" y="274"/>
                  </a:lnTo>
                  <a:cubicBezTo>
                    <a:pt x="21682" y="179"/>
                    <a:pt x="21396" y="84"/>
                    <a:pt x="2111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737522" y="2207657"/>
            <a:ext cx="3421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Заборцев Александр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37522" y="2760860"/>
            <a:ext cx="3373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Киселёв Константин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37522" y="3265141"/>
            <a:ext cx="1976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Попов Егор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37522" y="3765652"/>
            <a:ext cx="3054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dk1"/>
                </a:solidFill>
                <a:latin typeface="Manrope"/>
                <a:ea typeface="Manrope"/>
                <a:cs typeface="Manrope"/>
              </a:rPr>
              <a:t>Сойников Ярослав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22130" y="1976824"/>
            <a:ext cx="5153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accent2"/>
                </a:solidFill>
                <a:latin typeface="Manrope"/>
                <a:ea typeface="Manrope"/>
                <a:cs typeface="Manrope"/>
              </a:rPr>
              <a:t>•</a:t>
            </a:r>
            <a:endParaRPr lang="ru-RU" sz="5400" b="1" dirty="0">
              <a:solidFill>
                <a:schemeClr val="accent2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218970" y="3523536"/>
            <a:ext cx="67197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accent2"/>
                </a:solidFill>
                <a:latin typeface="Manrope"/>
                <a:ea typeface="Manrope"/>
                <a:cs typeface="Manrope"/>
              </a:rPr>
              <a:t>•</a:t>
            </a:r>
            <a:endParaRPr lang="ru-RU" sz="5400" b="1" dirty="0">
              <a:solidFill>
                <a:schemeClr val="accent2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55" name="Прямоугольник 54"/>
          <p:cNvSpPr/>
          <p:nvPr/>
        </p:nvSpPr>
        <p:spPr>
          <a:xfrm>
            <a:off x="2212202" y="3034308"/>
            <a:ext cx="67197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accent2"/>
                </a:solidFill>
                <a:latin typeface="Manrope"/>
                <a:ea typeface="Manrope"/>
                <a:cs typeface="Manrope"/>
              </a:rPr>
              <a:t>•</a:t>
            </a:r>
            <a:endParaRPr lang="ru-RU" sz="5400" b="1" dirty="0">
              <a:solidFill>
                <a:schemeClr val="accent2"/>
              </a:solidFill>
              <a:latin typeface="Manrope"/>
              <a:ea typeface="Manrope"/>
              <a:cs typeface="Manrope"/>
            </a:endParaRPr>
          </a:p>
        </p:txBody>
      </p:sp>
      <p:sp>
        <p:nvSpPr>
          <p:cNvPr id="56" name="Прямоугольник 55"/>
          <p:cNvSpPr/>
          <p:nvPr/>
        </p:nvSpPr>
        <p:spPr>
          <a:xfrm>
            <a:off x="2215543" y="2524807"/>
            <a:ext cx="67197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>
                <a:solidFill>
                  <a:schemeClr val="accent2"/>
                </a:solidFill>
                <a:latin typeface="Manrope"/>
                <a:ea typeface="Manrope"/>
                <a:cs typeface="Manrope"/>
              </a:rPr>
              <a:t>•</a:t>
            </a:r>
            <a:endParaRPr lang="ru-RU" sz="5400" b="1" dirty="0">
              <a:solidFill>
                <a:schemeClr val="accent2"/>
              </a:solidFill>
              <a:latin typeface="Manrope"/>
              <a:ea typeface="Manrope"/>
              <a:cs typeface="Manrop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ea typeface="Manrope Medium"/>
                <a:cs typeface="Manrope Medium"/>
              </a:rPr>
              <a:t>Цели проекта</a:t>
            </a:r>
            <a:endParaRPr dirty="0"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612" name="Google Shape;612;p43"/>
          <p:cNvSpPr txBox="1">
            <a:spLocks noGrp="1"/>
          </p:cNvSpPr>
          <p:nvPr>
            <p:ph type="subTitle" idx="1"/>
          </p:nvPr>
        </p:nvSpPr>
        <p:spPr>
          <a:xfrm>
            <a:off x="803051" y="2971566"/>
            <a:ext cx="2175300" cy="1356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</a:t>
            </a:r>
            <a:r>
              <a:rPr lang="ru-RU" dirty="0" smtClean="0"/>
              <a:t>оздать систему позволяющую детям освоить базовые навыки в электронике и программирование</a:t>
            </a:r>
            <a:endParaRPr dirty="0"/>
          </a:p>
        </p:txBody>
      </p:sp>
      <p:sp>
        <p:nvSpPr>
          <p:cNvPr id="613" name="Google Shape;613;p43"/>
          <p:cNvSpPr txBox="1">
            <a:spLocks noGrp="1"/>
          </p:cNvSpPr>
          <p:nvPr>
            <p:ph type="subTitle" idx="2"/>
          </p:nvPr>
        </p:nvSpPr>
        <p:spPr>
          <a:xfrm>
            <a:off x="3384771" y="2967371"/>
            <a:ext cx="2322087" cy="15636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создание интерактивных заданий, мотивирующих детей к обучению в игровой форме</a:t>
            </a:r>
            <a:endParaRPr b="1" dirty="0"/>
          </a:p>
        </p:txBody>
      </p:sp>
      <p:sp>
        <p:nvSpPr>
          <p:cNvPr id="614" name="Google Shape;614;p43"/>
          <p:cNvSpPr txBox="1">
            <a:spLocks noGrp="1"/>
          </p:cNvSpPr>
          <p:nvPr>
            <p:ph type="subTitle" idx="3"/>
          </p:nvPr>
        </p:nvSpPr>
        <p:spPr>
          <a:xfrm>
            <a:off x="6239572" y="2971670"/>
            <a:ext cx="2175300" cy="1105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обеспечение визуализации прогресса в обучающем курсе</a:t>
            </a:r>
            <a:endParaRPr dirty="0"/>
          </a:p>
        </p:txBody>
      </p:sp>
      <p:sp>
        <p:nvSpPr>
          <p:cNvPr id="615" name="Google Shape;615;p43"/>
          <p:cNvSpPr txBox="1">
            <a:spLocks noGrp="1"/>
          </p:cNvSpPr>
          <p:nvPr>
            <p:ph type="subTitle" idx="4"/>
          </p:nvPr>
        </p:nvSpPr>
        <p:spPr>
          <a:xfrm>
            <a:off x="803051" y="2487566"/>
            <a:ext cx="2175300" cy="56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Обучение</a:t>
            </a:r>
            <a:endParaRPr dirty="0"/>
          </a:p>
        </p:txBody>
      </p:sp>
      <p:sp>
        <p:nvSpPr>
          <p:cNvPr id="616" name="Google Shape;616;p43"/>
          <p:cNvSpPr txBox="1">
            <a:spLocks noGrp="1"/>
          </p:cNvSpPr>
          <p:nvPr>
            <p:ph type="subTitle" idx="5"/>
          </p:nvPr>
        </p:nvSpPr>
        <p:spPr>
          <a:xfrm>
            <a:off x="3068055" y="2505323"/>
            <a:ext cx="3007890" cy="56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Интерактивность</a:t>
            </a:r>
            <a:endParaRPr dirty="0"/>
          </a:p>
        </p:txBody>
      </p:sp>
      <p:sp>
        <p:nvSpPr>
          <p:cNvPr id="617" name="Google Shape;617;p43"/>
          <p:cNvSpPr txBox="1">
            <a:spLocks noGrp="1"/>
          </p:cNvSpPr>
          <p:nvPr>
            <p:ph type="subTitle" idx="6"/>
          </p:nvPr>
        </p:nvSpPr>
        <p:spPr>
          <a:xfrm>
            <a:off x="6146923" y="2487669"/>
            <a:ext cx="2392925" cy="56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Визуализация</a:t>
            </a:r>
            <a:endParaRPr dirty="0"/>
          </a:p>
        </p:txBody>
      </p:sp>
      <p:grpSp>
        <p:nvGrpSpPr>
          <p:cNvPr id="618" name="Google Shape;618;p43"/>
          <p:cNvGrpSpPr/>
          <p:nvPr/>
        </p:nvGrpSpPr>
        <p:grpSpPr>
          <a:xfrm rot="356423">
            <a:off x="8606274" y="3671883"/>
            <a:ext cx="194700" cy="1181054"/>
            <a:chOff x="426225" y="1879525"/>
            <a:chExt cx="129500" cy="785550"/>
          </a:xfrm>
        </p:grpSpPr>
        <p:sp>
          <p:nvSpPr>
            <p:cNvPr id="619" name="Google Shape;619;p43"/>
            <p:cNvSpPr/>
            <p:nvPr/>
          </p:nvSpPr>
          <p:spPr>
            <a:xfrm>
              <a:off x="471475" y="1975375"/>
              <a:ext cx="70875" cy="689700"/>
            </a:xfrm>
            <a:custGeom>
              <a:avLst/>
              <a:gdLst/>
              <a:ahLst/>
              <a:cxnLst/>
              <a:rect l="l" t="t" r="r" b="b"/>
              <a:pathLst>
                <a:path w="2835" h="27588" extrusionOk="0">
                  <a:moveTo>
                    <a:pt x="1" y="0"/>
                  </a:moveTo>
                  <a:lnTo>
                    <a:pt x="1" y="24170"/>
                  </a:lnTo>
                  <a:lnTo>
                    <a:pt x="1" y="25885"/>
                  </a:lnTo>
                  <a:lnTo>
                    <a:pt x="1" y="27587"/>
                  </a:lnTo>
                  <a:lnTo>
                    <a:pt x="2834" y="27587"/>
                  </a:lnTo>
                  <a:lnTo>
                    <a:pt x="2834" y="25885"/>
                  </a:lnTo>
                  <a:lnTo>
                    <a:pt x="2834" y="2417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426225" y="2275400"/>
              <a:ext cx="129500" cy="304250"/>
            </a:xfrm>
            <a:custGeom>
              <a:avLst/>
              <a:gdLst/>
              <a:ahLst/>
              <a:cxnLst/>
              <a:rect l="l" t="t" r="r" b="b"/>
              <a:pathLst>
                <a:path w="5180" h="12170" extrusionOk="0">
                  <a:moveTo>
                    <a:pt x="1" y="1"/>
                  </a:moveTo>
                  <a:lnTo>
                    <a:pt x="1" y="10716"/>
                  </a:lnTo>
                  <a:lnTo>
                    <a:pt x="1" y="12169"/>
                  </a:lnTo>
                  <a:lnTo>
                    <a:pt x="5180" y="12169"/>
                  </a:lnTo>
                  <a:lnTo>
                    <a:pt x="5180" y="10716"/>
                  </a:lnTo>
                  <a:lnTo>
                    <a:pt x="977" y="10716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3"/>
            <p:cNvSpPr/>
            <p:nvPr/>
          </p:nvSpPr>
          <p:spPr>
            <a:xfrm>
              <a:off x="471475" y="1879525"/>
              <a:ext cx="70875" cy="95875"/>
            </a:xfrm>
            <a:custGeom>
              <a:avLst/>
              <a:gdLst/>
              <a:ahLst/>
              <a:cxnLst/>
              <a:rect l="l" t="t" r="r" b="b"/>
              <a:pathLst>
                <a:path w="2835" h="3835" extrusionOk="0">
                  <a:moveTo>
                    <a:pt x="1263" y="1"/>
                  </a:moveTo>
                  <a:lnTo>
                    <a:pt x="1263" y="1370"/>
                  </a:lnTo>
                  <a:lnTo>
                    <a:pt x="1132" y="1370"/>
                  </a:lnTo>
                  <a:lnTo>
                    <a:pt x="1" y="3834"/>
                  </a:lnTo>
                  <a:lnTo>
                    <a:pt x="2834" y="3834"/>
                  </a:lnTo>
                  <a:lnTo>
                    <a:pt x="1703" y="1370"/>
                  </a:lnTo>
                  <a:lnTo>
                    <a:pt x="1560" y="1370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43"/>
          <p:cNvGrpSpPr/>
          <p:nvPr/>
        </p:nvGrpSpPr>
        <p:grpSpPr>
          <a:xfrm>
            <a:off x="7026338" y="1693515"/>
            <a:ext cx="687044" cy="639353"/>
            <a:chOff x="848975" y="1987716"/>
            <a:chExt cx="384898" cy="358221"/>
          </a:xfrm>
        </p:grpSpPr>
        <p:sp>
          <p:nvSpPr>
            <p:cNvPr id="623" name="Google Shape;623;p43"/>
            <p:cNvSpPr/>
            <p:nvPr/>
          </p:nvSpPr>
          <p:spPr>
            <a:xfrm>
              <a:off x="894633" y="2178934"/>
              <a:ext cx="144932" cy="145037"/>
            </a:xfrm>
            <a:custGeom>
              <a:avLst/>
              <a:gdLst/>
              <a:ahLst/>
              <a:cxnLst/>
              <a:rect l="l" t="t" r="r" b="b"/>
              <a:pathLst>
                <a:path w="5536" h="5540" extrusionOk="0">
                  <a:moveTo>
                    <a:pt x="1951" y="0"/>
                  </a:moveTo>
                  <a:lnTo>
                    <a:pt x="760" y="1192"/>
                  </a:lnTo>
                  <a:lnTo>
                    <a:pt x="1" y="1955"/>
                  </a:lnTo>
                  <a:lnTo>
                    <a:pt x="3580" y="5539"/>
                  </a:lnTo>
                  <a:lnTo>
                    <a:pt x="5535" y="3584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3"/>
            <p:cNvSpPr/>
            <p:nvPr/>
          </p:nvSpPr>
          <p:spPr>
            <a:xfrm>
              <a:off x="894633" y="2178934"/>
              <a:ext cx="144932" cy="125036"/>
            </a:xfrm>
            <a:custGeom>
              <a:avLst/>
              <a:gdLst/>
              <a:ahLst/>
              <a:cxnLst/>
              <a:rect l="l" t="t" r="r" b="b"/>
              <a:pathLst>
                <a:path w="5536" h="4776" extrusionOk="0">
                  <a:moveTo>
                    <a:pt x="1951" y="0"/>
                  </a:moveTo>
                  <a:lnTo>
                    <a:pt x="1" y="1955"/>
                  </a:lnTo>
                  <a:lnTo>
                    <a:pt x="553" y="2513"/>
                  </a:lnTo>
                  <a:lnTo>
                    <a:pt x="894" y="2176"/>
                  </a:lnTo>
                  <a:cubicBezTo>
                    <a:pt x="1010" y="2056"/>
                    <a:pt x="1163" y="1996"/>
                    <a:pt x="1318" y="1996"/>
                  </a:cubicBezTo>
                  <a:cubicBezTo>
                    <a:pt x="1472" y="1996"/>
                    <a:pt x="1627" y="2056"/>
                    <a:pt x="1745" y="2176"/>
                  </a:cubicBezTo>
                  <a:lnTo>
                    <a:pt x="4344" y="4775"/>
                  </a:lnTo>
                  <a:lnTo>
                    <a:pt x="5535" y="3584"/>
                  </a:lnTo>
                  <a:lnTo>
                    <a:pt x="2124" y="173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000663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3"/>
            <p:cNvSpPr/>
            <p:nvPr/>
          </p:nvSpPr>
          <p:spPr>
            <a:xfrm>
              <a:off x="910367" y="1993449"/>
              <a:ext cx="317223" cy="314788"/>
            </a:xfrm>
            <a:custGeom>
              <a:avLst/>
              <a:gdLst/>
              <a:ahLst/>
              <a:cxnLst/>
              <a:rect l="l" t="t" r="r" b="b"/>
              <a:pathLst>
                <a:path w="12117" h="12024" extrusionOk="0">
                  <a:moveTo>
                    <a:pt x="7766" y="0"/>
                  </a:moveTo>
                  <a:cubicBezTo>
                    <a:pt x="7522" y="0"/>
                    <a:pt x="7278" y="93"/>
                    <a:pt x="7091" y="278"/>
                  </a:cubicBezTo>
                  <a:lnTo>
                    <a:pt x="0" y="7369"/>
                  </a:lnTo>
                  <a:lnTo>
                    <a:pt x="4651" y="12024"/>
                  </a:lnTo>
                  <a:lnTo>
                    <a:pt x="11741" y="4928"/>
                  </a:lnTo>
                  <a:cubicBezTo>
                    <a:pt x="12116" y="4558"/>
                    <a:pt x="12116" y="3953"/>
                    <a:pt x="11741" y="3583"/>
                  </a:cubicBezTo>
                  <a:lnTo>
                    <a:pt x="8441" y="278"/>
                  </a:lnTo>
                  <a:cubicBezTo>
                    <a:pt x="8254" y="93"/>
                    <a:pt x="8010" y="0"/>
                    <a:pt x="7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3"/>
            <p:cNvSpPr/>
            <p:nvPr/>
          </p:nvSpPr>
          <p:spPr>
            <a:xfrm>
              <a:off x="910367" y="1993449"/>
              <a:ext cx="232452" cy="204492"/>
            </a:xfrm>
            <a:custGeom>
              <a:avLst/>
              <a:gdLst/>
              <a:ahLst/>
              <a:cxnLst/>
              <a:rect l="l" t="t" r="r" b="b"/>
              <a:pathLst>
                <a:path w="8879" h="7811" extrusionOk="0">
                  <a:moveTo>
                    <a:pt x="7766" y="0"/>
                  </a:moveTo>
                  <a:cubicBezTo>
                    <a:pt x="7522" y="0"/>
                    <a:pt x="7278" y="93"/>
                    <a:pt x="7091" y="278"/>
                  </a:cubicBezTo>
                  <a:lnTo>
                    <a:pt x="0" y="7369"/>
                  </a:lnTo>
                  <a:lnTo>
                    <a:pt x="442" y="7811"/>
                  </a:lnTo>
                  <a:lnTo>
                    <a:pt x="7533" y="715"/>
                  </a:lnTo>
                  <a:cubicBezTo>
                    <a:pt x="7718" y="530"/>
                    <a:pt x="7962" y="438"/>
                    <a:pt x="8206" y="438"/>
                  </a:cubicBezTo>
                  <a:cubicBezTo>
                    <a:pt x="8449" y="438"/>
                    <a:pt x="8693" y="530"/>
                    <a:pt x="8878" y="715"/>
                  </a:cubicBezTo>
                  <a:lnTo>
                    <a:pt x="8441" y="278"/>
                  </a:lnTo>
                  <a:cubicBezTo>
                    <a:pt x="8254" y="93"/>
                    <a:pt x="8010" y="0"/>
                    <a:pt x="7766" y="0"/>
                  </a:cubicBezTo>
                  <a:close/>
                </a:path>
              </a:pathLst>
            </a:custGeom>
            <a:solidFill>
              <a:srgbClr val="000663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3"/>
            <p:cNvSpPr/>
            <p:nvPr/>
          </p:nvSpPr>
          <p:spPr>
            <a:xfrm>
              <a:off x="856018" y="2253129"/>
              <a:ext cx="109328" cy="87179"/>
            </a:xfrm>
            <a:custGeom>
              <a:avLst/>
              <a:gdLst/>
              <a:ahLst/>
              <a:cxnLst/>
              <a:rect l="l" t="t" r="r" b="b"/>
              <a:pathLst>
                <a:path w="4176" h="3330" extrusionOk="0">
                  <a:moveTo>
                    <a:pt x="2350" y="1"/>
                  </a:moveTo>
                  <a:lnTo>
                    <a:pt x="1" y="2354"/>
                  </a:lnTo>
                  <a:lnTo>
                    <a:pt x="1101" y="2758"/>
                  </a:lnTo>
                  <a:lnTo>
                    <a:pt x="2677" y="3330"/>
                  </a:lnTo>
                  <a:lnTo>
                    <a:pt x="4176" y="1826"/>
                  </a:lnTo>
                  <a:lnTo>
                    <a:pt x="3104" y="755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884947" y="2292529"/>
              <a:ext cx="67832" cy="47648"/>
            </a:xfrm>
            <a:custGeom>
              <a:avLst/>
              <a:gdLst/>
              <a:ahLst/>
              <a:cxnLst/>
              <a:rect l="l" t="t" r="r" b="b"/>
              <a:pathLst>
                <a:path w="2591" h="1820" extrusionOk="0">
                  <a:moveTo>
                    <a:pt x="1519" y="0"/>
                  </a:moveTo>
                  <a:cubicBezTo>
                    <a:pt x="1352" y="0"/>
                    <a:pt x="1185" y="64"/>
                    <a:pt x="1058" y="191"/>
                  </a:cubicBezTo>
                  <a:lnTo>
                    <a:pt x="1" y="1248"/>
                  </a:lnTo>
                  <a:lnTo>
                    <a:pt x="1577" y="1820"/>
                  </a:lnTo>
                  <a:lnTo>
                    <a:pt x="2590" y="806"/>
                  </a:lnTo>
                  <a:lnTo>
                    <a:pt x="1980" y="191"/>
                  </a:lnTo>
                  <a:cubicBezTo>
                    <a:pt x="1853" y="64"/>
                    <a:pt x="1686" y="0"/>
                    <a:pt x="1519" y="0"/>
                  </a:cubicBezTo>
                  <a:close/>
                </a:path>
              </a:pathLst>
            </a:custGeom>
            <a:solidFill>
              <a:srgbClr val="000663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987075" y="2071884"/>
              <a:ext cx="161269" cy="157865"/>
            </a:xfrm>
            <a:custGeom>
              <a:avLst/>
              <a:gdLst/>
              <a:ahLst/>
              <a:cxnLst/>
              <a:rect l="l" t="t" r="r" b="b"/>
              <a:pathLst>
                <a:path w="6160" h="6030" extrusionOk="0">
                  <a:moveTo>
                    <a:pt x="4185" y="1"/>
                  </a:moveTo>
                  <a:cubicBezTo>
                    <a:pt x="4022" y="1"/>
                    <a:pt x="3858" y="63"/>
                    <a:pt x="3734" y="188"/>
                  </a:cubicBezTo>
                  <a:lnTo>
                    <a:pt x="251" y="3671"/>
                  </a:lnTo>
                  <a:cubicBezTo>
                    <a:pt x="1" y="3916"/>
                    <a:pt x="1" y="4320"/>
                    <a:pt x="251" y="4570"/>
                  </a:cubicBezTo>
                  <a:lnTo>
                    <a:pt x="1529" y="5843"/>
                  </a:lnTo>
                  <a:cubicBezTo>
                    <a:pt x="1651" y="5968"/>
                    <a:pt x="1813" y="6030"/>
                    <a:pt x="1976" y="6030"/>
                  </a:cubicBezTo>
                  <a:cubicBezTo>
                    <a:pt x="2139" y="6030"/>
                    <a:pt x="2302" y="5968"/>
                    <a:pt x="2427" y="5843"/>
                  </a:cubicBezTo>
                  <a:lnTo>
                    <a:pt x="5910" y="2360"/>
                  </a:lnTo>
                  <a:cubicBezTo>
                    <a:pt x="6160" y="2115"/>
                    <a:pt x="6160" y="1711"/>
                    <a:pt x="5910" y="1461"/>
                  </a:cubicBezTo>
                  <a:lnTo>
                    <a:pt x="4637" y="188"/>
                  </a:lnTo>
                  <a:cubicBezTo>
                    <a:pt x="4512" y="63"/>
                    <a:pt x="4348" y="1"/>
                    <a:pt x="4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848975" y="1987716"/>
              <a:ext cx="384898" cy="358221"/>
            </a:xfrm>
            <a:custGeom>
              <a:avLst/>
              <a:gdLst/>
              <a:ahLst/>
              <a:cxnLst/>
              <a:rect l="l" t="t" r="r" b="b"/>
              <a:pathLst>
                <a:path w="14702" h="13683" extrusionOk="0">
                  <a:moveTo>
                    <a:pt x="2879" y="8433"/>
                  </a:moveTo>
                  <a:lnTo>
                    <a:pt x="6150" y="11705"/>
                  </a:lnTo>
                  <a:lnTo>
                    <a:pt x="5329" y="12531"/>
                  </a:lnTo>
                  <a:lnTo>
                    <a:pt x="2052" y="9259"/>
                  </a:lnTo>
                  <a:lnTo>
                    <a:pt x="2879" y="8433"/>
                  </a:lnTo>
                  <a:close/>
                  <a:moveTo>
                    <a:pt x="10113" y="1"/>
                  </a:moveTo>
                  <a:cubicBezTo>
                    <a:pt x="9813" y="1"/>
                    <a:pt x="9513" y="115"/>
                    <a:pt x="9282" y="343"/>
                  </a:cubicBezTo>
                  <a:lnTo>
                    <a:pt x="2192" y="7434"/>
                  </a:lnTo>
                  <a:cubicBezTo>
                    <a:pt x="2105" y="7516"/>
                    <a:pt x="2105" y="7655"/>
                    <a:pt x="2192" y="7741"/>
                  </a:cubicBezTo>
                  <a:lnTo>
                    <a:pt x="2566" y="8121"/>
                  </a:lnTo>
                  <a:lnTo>
                    <a:pt x="1586" y="9106"/>
                  </a:lnTo>
                  <a:cubicBezTo>
                    <a:pt x="1500" y="9192"/>
                    <a:pt x="1500" y="9331"/>
                    <a:pt x="1586" y="9413"/>
                  </a:cubicBezTo>
                  <a:lnTo>
                    <a:pt x="2307" y="10134"/>
                  </a:lnTo>
                  <a:lnTo>
                    <a:pt x="1759" y="10686"/>
                  </a:lnTo>
                  <a:cubicBezTo>
                    <a:pt x="1604" y="10845"/>
                    <a:pt x="1747" y="11060"/>
                    <a:pt x="1917" y="11060"/>
                  </a:cubicBezTo>
                  <a:cubicBezTo>
                    <a:pt x="1968" y="11060"/>
                    <a:pt x="2022" y="11040"/>
                    <a:pt x="2072" y="10994"/>
                  </a:cubicBezTo>
                  <a:lnTo>
                    <a:pt x="2619" y="10446"/>
                  </a:lnTo>
                  <a:lnTo>
                    <a:pt x="4132" y="11964"/>
                  </a:lnTo>
                  <a:lnTo>
                    <a:pt x="2893" y="13208"/>
                  </a:lnTo>
                  <a:lnTo>
                    <a:pt x="669" y="12401"/>
                  </a:lnTo>
                  <a:lnTo>
                    <a:pt x="1413" y="11657"/>
                  </a:lnTo>
                  <a:cubicBezTo>
                    <a:pt x="1569" y="11497"/>
                    <a:pt x="1424" y="11280"/>
                    <a:pt x="1255" y="11280"/>
                  </a:cubicBezTo>
                  <a:cubicBezTo>
                    <a:pt x="1205" y="11280"/>
                    <a:pt x="1153" y="11299"/>
                    <a:pt x="1106" y="11344"/>
                  </a:cubicBezTo>
                  <a:lnTo>
                    <a:pt x="111" y="12334"/>
                  </a:lnTo>
                  <a:cubicBezTo>
                    <a:pt x="1" y="12449"/>
                    <a:pt x="44" y="12641"/>
                    <a:pt x="193" y="12694"/>
                  </a:cubicBezTo>
                  <a:lnTo>
                    <a:pt x="2874" y="13669"/>
                  </a:lnTo>
                  <a:cubicBezTo>
                    <a:pt x="2898" y="13678"/>
                    <a:pt x="2923" y="13683"/>
                    <a:pt x="2948" y="13683"/>
                  </a:cubicBezTo>
                  <a:cubicBezTo>
                    <a:pt x="3004" y="13683"/>
                    <a:pt x="3061" y="13661"/>
                    <a:pt x="3104" y="13621"/>
                  </a:cubicBezTo>
                  <a:lnTo>
                    <a:pt x="4445" y="12276"/>
                  </a:lnTo>
                  <a:lnTo>
                    <a:pt x="5165" y="12997"/>
                  </a:lnTo>
                  <a:cubicBezTo>
                    <a:pt x="5209" y="13040"/>
                    <a:pt x="5265" y="13062"/>
                    <a:pt x="5321" y="13062"/>
                  </a:cubicBezTo>
                  <a:cubicBezTo>
                    <a:pt x="5378" y="13062"/>
                    <a:pt x="5434" y="13040"/>
                    <a:pt x="5478" y="12997"/>
                  </a:cubicBezTo>
                  <a:lnTo>
                    <a:pt x="6458" y="12012"/>
                  </a:lnTo>
                  <a:lnTo>
                    <a:pt x="6837" y="12392"/>
                  </a:lnTo>
                  <a:cubicBezTo>
                    <a:pt x="6880" y="12435"/>
                    <a:pt x="6937" y="12456"/>
                    <a:pt x="6993" y="12456"/>
                  </a:cubicBezTo>
                  <a:cubicBezTo>
                    <a:pt x="7050" y="12456"/>
                    <a:pt x="7106" y="12435"/>
                    <a:pt x="7149" y="12392"/>
                  </a:cubicBezTo>
                  <a:lnTo>
                    <a:pt x="12559" y="6982"/>
                  </a:lnTo>
                  <a:cubicBezTo>
                    <a:pt x="12711" y="6823"/>
                    <a:pt x="12565" y="6606"/>
                    <a:pt x="12396" y="6606"/>
                  </a:cubicBezTo>
                  <a:cubicBezTo>
                    <a:pt x="12346" y="6606"/>
                    <a:pt x="12294" y="6625"/>
                    <a:pt x="12246" y="6670"/>
                  </a:cubicBezTo>
                  <a:lnTo>
                    <a:pt x="6991" y="11926"/>
                  </a:lnTo>
                  <a:lnTo>
                    <a:pt x="2658" y="7588"/>
                  </a:lnTo>
                  <a:lnTo>
                    <a:pt x="9595" y="651"/>
                  </a:lnTo>
                  <a:cubicBezTo>
                    <a:pt x="9736" y="509"/>
                    <a:pt x="9924" y="438"/>
                    <a:pt x="10112" y="438"/>
                  </a:cubicBezTo>
                  <a:cubicBezTo>
                    <a:pt x="10300" y="438"/>
                    <a:pt x="10488" y="509"/>
                    <a:pt x="10632" y="651"/>
                  </a:cubicBezTo>
                  <a:lnTo>
                    <a:pt x="13933" y="3956"/>
                  </a:lnTo>
                  <a:cubicBezTo>
                    <a:pt x="14221" y="4239"/>
                    <a:pt x="14221" y="4705"/>
                    <a:pt x="13933" y="4993"/>
                  </a:cubicBezTo>
                  <a:lnTo>
                    <a:pt x="12866" y="6060"/>
                  </a:lnTo>
                  <a:cubicBezTo>
                    <a:pt x="12700" y="6218"/>
                    <a:pt x="12851" y="6442"/>
                    <a:pt x="13024" y="6442"/>
                  </a:cubicBezTo>
                  <a:cubicBezTo>
                    <a:pt x="13076" y="6442"/>
                    <a:pt x="13130" y="6421"/>
                    <a:pt x="13178" y="6372"/>
                  </a:cubicBezTo>
                  <a:lnTo>
                    <a:pt x="14245" y="5301"/>
                  </a:lnTo>
                  <a:cubicBezTo>
                    <a:pt x="14701" y="4844"/>
                    <a:pt x="14701" y="4100"/>
                    <a:pt x="14245" y="3643"/>
                  </a:cubicBezTo>
                  <a:lnTo>
                    <a:pt x="10940" y="343"/>
                  </a:lnTo>
                  <a:cubicBezTo>
                    <a:pt x="10712" y="115"/>
                    <a:pt x="10413" y="1"/>
                    <a:pt x="10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980792" y="2066151"/>
              <a:ext cx="173835" cy="169358"/>
            </a:xfrm>
            <a:custGeom>
              <a:avLst/>
              <a:gdLst/>
              <a:ahLst/>
              <a:cxnLst/>
              <a:rect l="l" t="t" r="r" b="b"/>
              <a:pathLst>
                <a:path w="6640" h="6469" extrusionOk="0">
                  <a:moveTo>
                    <a:pt x="4428" y="439"/>
                  </a:moveTo>
                  <a:cubicBezTo>
                    <a:pt x="4534" y="439"/>
                    <a:pt x="4641" y="479"/>
                    <a:pt x="4723" y="561"/>
                  </a:cubicBezTo>
                  <a:lnTo>
                    <a:pt x="5996" y="1834"/>
                  </a:lnTo>
                  <a:cubicBezTo>
                    <a:pt x="6073" y="1911"/>
                    <a:pt x="6116" y="2021"/>
                    <a:pt x="6116" y="2132"/>
                  </a:cubicBezTo>
                  <a:cubicBezTo>
                    <a:pt x="6116" y="2238"/>
                    <a:pt x="6073" y="2348"/>
                    <a:pt x="5996" y="2425"/>
                  </a:cubicBezTo>
                  <a:lnTo>
                    <a:pt x="2513" y="5908"/>
                  </a:lnTo>
                  <a:cubicBezTo>
                    <a:pt x="2431" y="5987"/>
                    <a:pt x="2325" y="6027"/>
                    <a:pt x="2218" y="6027"/>
                  </a:cubicBezTo>
                  <a:cubicBezTo>
                    <a:pt x="2111" y="6027"/>
                    <a:pt x="2004" y="5987"/>
                    <a:pt x="1922" y="5908"/>
                  </a:cubicBezTo>
                  <a:lnTo>
                    <a:pt x="649" y="4630"/>
                  </a:lnTo>
                  <a:cubicBezTo>
                    <a:pt x="486" y="4467"/>
                    <a:pt x="486" y="4207"/>
                    <a:pt x="649" y="4044"/>
                  </a:cubicBezTo>
                  <a:lnTo>
                    <a:pt x="4132" y="561"/>
                  </a:lnTo>
                  <a:cubicBezTo>
                    <a:pt x="4214" y="479"/>
                    <a:pt x="4321" y="439"/>
                    <a:pt x="4428" y="439"/>
                  </a:cubicBezTo>
                  <a:close/>
                  <a:moveTo>
                    <a:pt x="4425" y="0"/>
                  </a:moveTo>
                  <a:cubicBezTo>
                    <a:pt x="4207" y="0"/>
                    <a:pt x="3988" y="83"/>
                    <a:pt x="3820" y="249"/>
                  </a:cubicBezTo>
                  <a:lnTo>
                    <a:pt x="337" y="3732"/>
                  </a:lnTo>
                  <a:cubicBezTo>
                    <a:pt x="1" y="4068"/>
                    <a:pt x="1" y="4611"/>
                    <a:pt x="337" y="4942"/>
                  </a:cubicBezTo>
                  <a:lnTo>
                    <a:pt x="1610" y="6220"/>
                  </a:lnTo>
                  <a:cubicBezTo>
                    <a:pt x="1778" y="6386"/>
                    <a:pt x="1998" y="6469"/>
                    <a:pt x="2217" y="6469"/>
                  </a:cubicBezTo>
                  <a:cubicBezTo>
                    <a:pt x="2436" y="6469"/>
                    <a:pt x="2655" y="6386"/>
                    <a:pt x="2821" y="6220"/>
                  </a:cubicBezTo>
                  <a:lnTo>
                    <a:pt x="6304" y="2737"/>
                  </a:lnTo>
                  <a:cubicBezTo>
                    <a:pt x="6640" y="2401"/>
                    <a:pt x="6640" y="1858"/>
                    <a:pt x="6304" y="1527"/>
                  </a:cubicBezTo>
                  <a:lnTo>
                    <a:pt x="5030" y="249"/>
                  </a:lnTo>
                  <a:cubicBezTo>
                    <a:pt x="4862" y="83"/>
                    <a:pt x="4644" y="0"/>
                    <a:pt x="4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" name="Google Shape;632;p43"/>
          <p:cNvGrpSpPr/>
          <p:nvPr/>
        </p:nvGrpSpPr>
        <p:grpSpPr>
          <a:xfrm>
            <a:off x="1580415" y="1652168"/>
            <a:ext cx="687030" cy="680700"/>
            <a:chOff x="1714987" y="1713175"/>
            <a:chExt cx="620568" cy="614850"/>
          </a:xfrm>
        </p:grpSpPr>
        <p:grpSp>
          <p:nvGrpSpPr>
            <p:cNvPr id="633" name="Google Shape;633;p43"/>
            <p:cNvGrpSpPr/>
            <p:nvPr/>
          </p:nvGrpSpPr>
          <p:grpSpPr>
            <a:xfrm>
              <a:off x="1724343" y="1723472"/>
              <a:ext cx="601876" cy="594239"/>
              <a:chOff x="2616191" y="2890461"/>
              <a:chExt cx="365793" cy="361152"/>
            </a:xfrm>
          </p:grpSpPr>
          <p:sp>
            <p:nvSpPr>
              <p:cNvPr id="634" name="Google Shape;634;p43"/>
              <p:cNvSpPr/>
              <p:nvPr/>
            </p:nvSpPr>
            <p:spPr>
              <a:xfrm>
                <a:off x="2616191" y="3225545"/>
                <a:ext cx="30604" cy="26067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741" extrusionOk="0">
                    <a:moveTo>
                      <a:pt x="1460" y="0"/>
                    </a:moveTo>
                    <a:cubicBezTo>
                      <a:pt x="1363" y="0"/>
                      <a:pt x="1263" y="42"/>
                      <a:pt x="1177" y="143"/>
                    </a:cubicBezTo>
                    <a:lnTo>
                      <a:pt x="252" y="1089"/>
                    </a:lnTo>
                    <a:cubicBezTo>
                      <a:pt x="0" y="1320"/>
                      <a:pt x="189" y="1741"/>
                      <a:pt x="526" y="1741"/>
                    </a:cubicBezTo>
                    <a:cubicBezTo>
                      <a:pt x="610" y="1741"/>
                      <a:pt x="715" y="1698"/>
                      <a:pt x="778" y="1614"/>
                    </a:cubicBezTo>
                    <a:lnTo>
                      <a:pt x="1724" y="689"/>
                    </a:lnTo>
                    <a:cubicBezTo>
                      <a:pt x="2044" y="418"/>
                      <a:pt x="1768" y="0"/>
                      <a:pt x="14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43"/>
              <p:cNvSpPr/>
              <p:nvPr/>
            </p:nvSpPr>
            <p:spPr>
              <a:xfrm>
                <a:off x="2627196" y="3189506"/>
                <a:ext cx="53527" cy="51326"/>
              </a:xfrm>
              <a:custGeom>
                <a:avLst/>
                <a:gdLst/>
                <a:ahLst/>
                <a:cxnLst/>
                <a:rect l="l" t="t" r="r" b="b"/>
                <a:pathLst>
                  <a:path w="3575" h="3428" extrusionOk="0">
                    <a:moveTo>
                      <a:pt x="2074" y="0"/>
                    </a:moveTo>
                    <a:cubicBezTo>
                      <a:pt x="1977" y="0"/>
                      <a:pt x="1883" y="37"/>
                      <a:pt x="1809" y="111"/>
                    </a:cubicBezTo>
                    <a:lnTo>
                      <a:pt x="442" y="1456"/>
                    </a:lnTo>
                    <a:cubicBezTo>
                      <a:pt x="1" y="1919"/>
                      <a:pt x="1" y="2634"/>
                      <a:pt x="442" y="3096"/>
                    </a:cubicBezTo>
                    <a:cubicBezTo>
                      <a:pt x="674" y="3317"/>
                      <a:pt x="968" y="3427"/>
                      <a:pt x="1262" y="3427"/>
                    </a:cubicBezTo>
                    <a:cubicBezTo>
                      <a:pt x="1557" y="3427"/>
                      <a:pt x="1851" y="3317"/>
                      <a:pt x="2082" y="3096"/>
                    </a:cubicBezTo>
                    <a:lnTo>
                      <a:pt x="3428" y="1730"/>
                    </a:lnTo>
                    <a:cubicBezTo>
                      <a:pt x="3575" y="1583"/>
                      <a:pt x="3575" y="1351"/>
                      <a:pt x="3428" y="1204"/>
                    </a:cubicBezTo>
                    <a:lnTo>
                      <a:pt x="2356" y="111"/>
                    </a:lnTo>
                    <a:cubicBezTo>
                      <a:pt x="2272" y="37"/>
                      <a:pt x="2172" y="0"/>
                      <a:pt x="20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43"/>
              <p:cNvSpPr/>
              <p:nvPr/>
            </p:nvSpPr>
            <p:spPr>
              <a:xfrm>
                <a:off x="2631298" y="3201544"/>
                <a:ext cx="49424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2624" extrusionOk="0">
                    <a:moveTo>
                      <a:pt x="2754" y="1"/>
                    </a:moveTo>
                    <a:lnTo>
                      <a:pt x="2754" y="1"/>
                    </a:lnTo>
                    <a:cubicBezTo>
                      <a:pt x="2902" y="148"/>
                      <a:pt x="2902" y="400"/>
                      <a:pt x="2754" y="547"/>
                    </a:cubicBezTo>
                    <a:lnTo>
                      <a:pt x="1409" y="1893"/>
                    </a:lnTo>
                    <a:cubicBezTo>
                      <a:pt x="1186" y="2116"/>
                      <a:pt x="898" y="2229"/>
                      <a:pt x="604" y="2229"/>
                    </a:cubicBezTo>
                    <a:cubicBezTo>
                      <a:pt x="399" y="2229"/>
                      <a:pt x="191" y="2174"/>
                      <a:pt x="0" y="2061"/>
                    </a:cubicBezTo>
                    <a:lnTo>
                      <a:pt x="0" y="2061"/>
                    </a:lnTo>
                    <a:cubicBezTo>
                      <a:pt x="63" y="2145"/>
                      <a:pt x="105" y="2229"/>
                      <a:pt x="168" y="2292"/>
                    </a:cubicBezTo>
                    <a:cubicBezTo>
                      <a:pt x="400" y="2513"/>
                      <a:pt x="694" y="2623"/>
                      <a:pt x="988" y="2623"/>
                    </a:cubicBezTo>
                    <a:cubicBezTo>
                      <a:pt x="1283" y="2623"/>
                      <a:pt x="1577" y="2513"/>
                      <a:pt x="1808" y="2292"/>
                    </a:cubicBezTo>
                    <a:lnTo>
                      <a:pt x="3154" y="926"/>
                    </a:lnTo>
                    <a:cubicBezTo>
                      <a:pt x="3301" y="779"/>
                      <a:pt x="3301" y="547"/>
                      <a:pt x="3154" y="400"/>
                    </a:cubicBezTo>
                    <a:lnTo>
                      <a:pt x="2754" y="1"/>
                    </a:lnTo>
                    <a:close/>
                  </a:path>
                </a:pathLst>
              </a:custGeom>
              <a:solidFill>
                <a:srgbClr val="000663">
                  <a:alpha val="220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43"/>
              <p:cNvSpPr/>
              <p:nvPr/>
            </p:nvSpPr>
            <p:spPr>
              <a:xfrm>
                <a:off x="2643576" y="2890461"/>
                <a:ext cx="338094" cy="334007"/>
              </a:xfrm>
              <a:custGeom>
                <a:avLst/>
                <a:gdLst/>
                <a:ahLst/>
                <a:cxnLst/>
                <a:rect l="l" t="t" r="r" b="b"/>
                <a:pathLst>
                  <a:path w="22581" h="22308" extrusionOk="0">
                    <a:moveTo>
                      <a:pt x="19963" y="0"/>
                    </a:moveTo>
                    <a:cubicBezTo>
                      <a:pt x="19474" y="0"/>
                      <a:pt x="18985" y="184"/>
                      <a:pt x="18607" y="552"/>
                    </a:cubicBezTo>
                    <a:lnTo>
                      <a:pt x="442" y="18738"/>
                    </a:lnTo>
                    <a:cubicBezTo>
                      <a:pt x="0" y="19180"/>
                      <a:pt x="0" y="19916"/>
                      <a:pt x="442" y="20357"/>
                    </a:cubicBezTo>
                    <a:lnTo>
                      <a:pt x="2061" y="21976"/>
                    </a:lnTo>
                    <a:cubicBezTo>
                      <a:pt x="2292" y="22197"/>
                      <a:pt x="2586" y="22307"/>
                      <a:pt x="2878" y="22307"/>
                    </a:cubicBezTo>
                    <a:cubicBezTo>
                      <a:pt x="3170" y="22307"/>
                      <a:pt x="3459" y="22197"/>
                      <a:pt x="3679" y="21976"/>
                    </a:cubicBezTo>
                    <a:lnTo>
                      <a:pt x="5235" y="20420"/>
                    </a:lnTo>
                    <a:cubicBezTo>
                      <a:pt x="9377" y="19264"/>
                      <a:pt x="10218" y="17561"/>
                      <a:pt x="11185" y="15585"/>
                    </a:cubicBezTo>
                    <a:cubicBezTo>
                      <a:pt x="11627" y="14575"/>
                      <a:pt x="12215" y="13629"/>
                      <a:pt x="12909" y="12767"/>
                    </a:cubicBezTo>
                    <a:lnTo>
                      <a:pt x="21865" y="3811"/>
                    </a:lnTo>
                    <a:cubicBezTo>
                      <a:pt x="22433" y="3243"/>
                      <a:pt x="22580" y="2381"/>
                      <a:pt x="22244" y="1645"/>
                    </a:cubicBezTo>
                    <a:cubicBezTo>
                      <a:pt x="22139" y="1435"/>
                      <a:pt x="22013" y="1267"/>
                      <a:pt x="21865" y="1099"/>
                    </a:cubicBezTo>
                    <a:lnTo>
                      <a:pt x="21319" y="552"/>
                    </a:lnTo>
                    <a:cubicBezTo>
                      <a:pt x="20940" y="184"/>
                      <a:pt x="20452" y="0"/>
                      <a:pt x="19963" y="0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43"/>
              <p:cNvSpPr/>
              <p:nvPr/>
            </p:nvSpPr>
            <p:spPr>
              <a:xfrm>
                <a:off x="2643576" y="2890461"/>
                <a:ext cx="338094" cy="334007"/>
              </a:xfrm>
              <a:custGeom>
                <a:avLst/>
                <a:gdLst/>
                <a:ahLst/>
                <a:cxnLst/>
                <a:rect l="l" t="t" r="r" b="b"/>
                <a:pathLst>
                  <a:path w="22581" h="22308" extrusionOk="0">
                    <a:moveTo>
                      <a:pt x="19963" y="0"/>
                    </a:moveTo>
                    <a:cubicBezTo>
                      <a:pt x="19474" y="0"/>
                      <a:pt x="18985" y="184"/>
                      <a:pt x="18607" y="552"/>
                    </a:cubicBezTo>
                    <a:lnTo>
                      <a:pt x="442" y="18738"/>
                    </a:lnTo>
                    <a:cubicBezTo>
                      <a:pt x="0" y="19180"/>
                      <a:pt x="0" y="19916"/>
                      <a:pt x="442" y="20357"/>
                    </a:cubicBezTo>
                    <a:lnTo>
                      <a:pt x="2061" y="21976"/>
                    </a:lnTo>
                    <a:cubicBezTo>
                      <a:pt x="2292" y="22197"/>
                      <a:pt x="2586" y="22307"/>
                      <a:pt x="2878" y="22307"/>
                    </a:cubicBezTo>
                    <a:cubicBezTo>
                      <a:pt x="3170" y="22307"/>
                      <a:pt x="3459" y="22197"/>
                      <a:pt x="3679" y="21976"/>
                    </a:cubicBezTo>
                    <a:lnTo>
                      <a:pt x="5235" y="20420"/>
                    </a:lnTo>
                    <a:cubicBezTo>
                      <a:pt x="9377" y="19264"/>
                      <a:pt x="10218" y="17561"/>
                      <a:pt x="11185" y="15585"/>
                    </a:cubicBezTo>
                    <a:cubicBezTo>
                      <a:pt x="11627" y="14575"/>
                      <a:pt x="12215" y="13629"/>
                      <a:pt x="12909" y="12767"/>
                    </a:cubicBezTo>
                    <a:lnTo>
                      <a:pt x="21865" y="3811"/>
                    </a:lnTo>
                    <a:cubicBezTo>
                      <a:pt x="22433" y="3243"/>
                      <a:pt x="22580" y="2381"/>
                      <a:pt x="22244" y="1645"/>
                    </a:cubicBezTo>
                    <a:cubicBezTo>
                      <a:pt x="22139" y="1435"/>
                      <a:pt x="22013" y="1267"/>
                      <a:pt x="21865" y="1099"/>
                    </a:cubicBezTo>
                    <a:lnTo>
                      <a:pt x="21319" y="552"/>
                    </a:lnTo>
                    <a:cubicBezTo>
                      <a:pt x="20940" y="184"/>
                      <a:pt x="20452" y="0"/>
                      <a:pt x="199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43"/>
              <p:cNvSpPr/>
              <p:nvPr/>
            </p:nvSpPr>
            <p:spPr>
              <a:xfrm>
                <a:off x="2663085" y="2897153"/>
                <a:ext cx="318899" cy="327314"/>
              </a:xfrm>
              <a:custGeom>
                <a:avLst/>
                <a:gdLst/>
                <a:ahLst/>
                <a:cxnLst/>
                <a:rect l="l" t="t" r="r" b="b"/>
                <a:pathLst>
                  <a:path w="21299" h="21861" extrusionOk="0">
                    <a:moveTo>
                      <a:pt x="19890" y="0"/>
                    </a:moveTo>
                    <a:lnTo>
                      <a:pt x="19890" y="0"/>
                    </a:lnTo>
                    <a:cubicBezTo>
                      <a:pt x="20541" y="757"/>
                      <a:pt x="20499" y="1892"/>
                      <a:pt x="19785" y="2586"/>
                    </a:cubicBezTo>
                    <a:lnTo>
                      <a:pt x="10828" y="11542"/>
                    </a:lnTo>
                    <a:cubicBezTo>
                      <a:pt x="10155" y="12425"/>
                      <a:pt x="9567" y="13372"/>
                      <a:pt x="9125" y="14381"/>
                    </a:cubicBezTo>
                    <a:cubicBezTo>
                      <a:pt x="8158" y="16357"/>
                      <a:pt x="7317" y="18060"/>
                      <a:pt x="3175" y="19216"/>
                    </a:cubicBezTo>
                    <a:lnTo>
                      <a:pt x="1620" y="20772"/>
                    </a:lnTo>
                    <a:cubicBezTo>
                      <a:pt x="1399" y="20993"/>
                      <a:pt x="1104" y="21103"/>
                      <a:pt x="810" y="21103"/>
                    </a:cubicBezTo>
                    <a:cubicBezTo>
                      <a:pt x="516" y="21103"/>
                      <a:pt x="222" y="20993"/>
                      <a:pt x="1" y="20772"/>
                    </a:cubicBezTo>
                    <a:lnTo>
                      <a:pt x="1" y="20772"/>
                    </a:lnTo>
                    <a:lnTo>
                      <a:pt x="758" y="21529"/>
                    </a:lnTo>
                    <a:cubicBezTo>
                      <a:pt x="989" y="21750"/>
                      <a:pt x="1283" y="21860"/>
                      <a:pt x="1575" y="21860"/>
                    </a:cubicBezTo>
                    <a:cubicBezTo>
                      <a:pt x="1867" y="21860"/>
                      <a:pt x="2156" y="21750"/>
                      <a:pt x="2376" y="21529"/>
                    </a:cubicBezTo>
                    <a:lnTo>
                      <a:pt x="3932" y="19973"/>
                    </a:lnTo>
                    <a:cubicBezTo>
                      <a:pt x="8074" y="18817"/>
                      <a:pt x="8915" y="17114"/>
                      <a:pt x="9882" y="15138"/>
                    </a:cubicBezTo>
                    <a:cubicBezTo>
                      <a:pt x="10324" y="14128"/>
                      <a:pt x="10912" y="13182"/>
                      <a:pt x="11606" y="12320"/>
                    </a:cubicBezTo>
                    <a:lnTo>
                      <a:pt x="20562" y="3364"/>
                    </a:lnTo>
                    <a:cubicBezTo>
                      <a:pt x="21298" y="2607"/>
                      <a:pt x="21298" y="1409"/>
                      <a:pt x="20562" y="652"/>
                    </a:cubicBezTo>
                    <a:lnTo>
                      <a:pt x="20016" y="105"/>
                    </a:lnTo>
                    <a:cubicBezTo>
                      <a:pt x="19974" y="63"/>
                      <a:pt x="19932" y="42"/>
                      <a:pt x="19890" y="0"/>
                    </a:cubicBezTo>
                    <a:close/>
                  </a:path>
                </a:pathLst>
              </a:custGeom>
              <a:solidFill>
                <a:srgbClr val="000663">
                  <a:alpha val="220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43"/>
              <p:cNvSpPr/>
              <p:nvPr/>
            </p:nvSpPr>
            <p:spPr>
              <a:xfrm>
                <a:off x="2643576" y="3148033"/>
                <a:ext cx="78082" cy="76435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5105" extrusionOk="0">
                    <a:moveTo>
                      <a:pt x="1976" y="0"/>
                    </a:moveTo>
                    <a:lnTo>
                      <a:pt x="442" y="1535"/>
                    </a:lnTo>
                    <a:cubicBezTo>
                      <a:pt x="0" y="1977"/>
                      <a:pt x="0" y="2713"/>
                      <a:pt x="442" y="3154"/>
                    </a:cubicBezTo>
                    <a:lnTo>
                      <a:pt x="2061" y="4773"/>
                    </a:lnTo>
                    <a:cubicBezTo>
                      <a:pt x="2292" y="4994"/>
                      <a:pt x="2586" y="5104"/>
                      <a:pt x="2878" y="5104"/>
                    </a:cubicBezTo>
                    <a:cubicBezTo>
                      <a:pt x="3170" y="5104"/>
                      <a:pt x="3459" y="4994"/>
                      <a:pt x="3679" y="4773"/>
                    </a:cubicBezTo>
                    <a:lnTo>
                      <a:pt x="5214" y="3238"/>
                    </a:lnTo>
                    <a:lnTo>
                      <a:pt x="197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43"/>
              <p:cNvSpPr/>
              <p:nvPr/>
            </p:nvSpPr>
            <p:spPr>
              <a:xfrm>
                <a:off x="2815759" y="2931141"/>
                <a:ext cx="122774" cy="122789"/>
              </a:xfrm>
              <a:custGeom>
                <a:avLst/>
                <a:gdLst/>
                <a:ahLst/>
                <a:cxnLst/>
                <a:rect l="l" t="t" r="r" b="b"/>
                <a:pathLst>
                  <a:path w="8200" h="8201" extrusionOk="0">
                    <a:moveTo>
                      <a:pt x="4962" y="1"/>
                    </a:moveTo>
                    <a:lnTo>
                      <a:pt x="0" y="4962"/>
                    </a:lnTo>
                    <a:lnTo>
                      <a:pt x="3238" y="8200"/>
                    </a:lnTo>
                    <a:lnTo>
                      <a:pt x="8200" y="3238"/>
                    </a:lnTo>
                    <a:lnTo>
                      <a:pt x="49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43"/>
              <p:cNvSpPr/>
              <p:nvPr/>
            </p:nvSpPr>
            <p:spPr>
              <a:xfrm>
                <a:off x="2663085" y="3185179"/>
                <a:ext cx="58572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624" extrusionOk="0">
                    <a:moveTo>
                      <a:pt x="3154" y="0"/>
                    </a:moveTo>
                    <a:lnTo>
                      <a:pt x="1620" y="1535"/>
                    </a:lnTo>
                    <a:cubicBezTo>
                      <a:pt x="1399" y="1756"/>
                      <a:pt x="1104" y="1866"/>
                      <a:pt x="810" y="1866"/>
                    </a:cubicBezTo>
                    <a:cubicBezTo>
                      <a:pt x="516" y="1866"/>
                      <a:pt x="222" y="1756"/>
                      <a:pt x="1" y="1535"/>
                    </a:cubicBezTo>
                    <a:lnTo>
                      <a:pt x="1" y="1535"/>
                    </a:lnTo>
                    <a:lnTo>
                      <a:pt x="758" y="2292"/>
                    </a:lnTo>
                    <a:cubicBezTo>
                      <a:pt x="989" y="2513"/>
                      <a:pt x="1283" y="2623"/>
                      <a:pt x="1575" y="2623"/>
                    </a:cubicBezTo>
                    <a:cubicBezTo>
                      <a:pt x="1867" y="2623"/>
                      <a:pt x="2156" y="2513"/>
                      <a:pt x="2376" y="2292"/>
                    </a:cubicBezTo>
                    <a:lnTo>
                      <a:pt x="3911" y="757"/>
                    </a:lnTo>
                    <a:lnTo>
                      <a:pt x="3154" y="0"/>
                    </a:lnTo>
                    <a:close/>
                  </a:path>
                </a:pathLst>
              </a:custGeom>
              <a:solidFill>
                <a:srgbClr val="000663">
                  <a:alpha val="50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43"/>
              <p:cNvSpPr/>
              <p:nvPr/>
            </p:nvSpPr>
            <p:spPr>
              <a:xfrm>
                <a:off x="2852906" y="2968288"/>
                <a:ext cx="85628" cy="85643"/>
              </a:xfrm>
              <a:custGeom>
                <a:avLst/>
                <a:gdLst/>
                <a:ahLst/>
                <a:cxnLst/>
                <a:rect l="l" t="t" r="r" b="b"/>
                <a:pathLst>
                  <a:path w="5719" h="5720" extrusionOk="0">
                    <a:moveTo>
                      <a:pt x="4962" y="1"/>
                    </a:moveTo>
                    <a:lnTo>
                      <a:pt x="0" y="4962"/>
                    </a:lnTo>
                    <a:lnTo>
                      <a:pt x="757" y="5719"/>
                    </a:lnTo>
                    <a:lnTo>
                      <a:pt x="5719" y="757"/>
                    </a:lnTo>
                    <a:lnTo>
                      <a:pt x="4962" y="1"/>
                    </a:lnTo>
                    <a:close/>
                  </a:path>
                </a:pathLst>
              </a:custGeom>
              <a:solidFill>
                <a:srgbClr val="000663">
                  <a:alpha val="50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4" name="Google Shape;644;p43"/>
            <p:cNvSpPr/>
            <p:nvPr/>
          </p:nvSpPr>
          <p:spPr>
            <a:xfrm>
              <a:off x="1714987" y="1713175"/>
              <a:ext cx="620568" cy="614850"/>
            </a:xfrm>
            <a:custGeom>
              <a:avLst/>
              <a:gdLst/>
              <a:ahLst/>
              <a:cxnLst/>
              <a:rect l="l" t="t" r="r" b="b"/>
              <a:pathLst>
                <a:path w="14087" h="13958" extrusionOk="0">
                  <a:moveTo>
                    <a:pt x="12568" y="419"/>
                  </a:moveTo>
                  <a:cubicBezTo>
                    <a:pt x="12742" y="419"/>
                    <a:pt x="12917" y="485"/>
                    <a:pt x="13049" y="617"/>
                  </a:cubicBezTo>
                  <a:lnTo>
                    <a:pt x="13366" y="930"/>
                  </a:lnTo>
                  <a:cubicBezTo>
                    <a:pt x="13630" y="1199"/>
                    <a:pt x="13630" y="1626"/>
                    <a:pt x="13366" y="1890"/>
                  </a:cubicBezTo>
                  <a:lnTo>
                    <a:pt x="13366" y="1895"/>
                  </a:lnTo>
                  <a:lnTo>
                    <a:pt x="12237" y="3024"/>
                  </a:lnTo>
                  <a:lnTo>
                    <a:pt x="10959" y="1746"/>
                  </a:lnTo>
                  <a:lnTo>
                    <a:pt x="12088" y="617"/>
                  </a:lnTo>
                  <a:cubicBezTo>
                    <a:pt x="12220" y="485"/>
                    <a:pt x="12394" y="419"/>
                    <a:pt x="12568" y="419"/>
                  </a:cubicBezTo>
                  <a:close/>
                  <a:moveTo>
                    <a:pt x="10666" y="2039"/>
                  </a:moveTo>
                  <a:lnTo>
                    <a:pt x="11944" y="3317"/>
                  </a:lnTo>
                  <a:lnTo>
                    <a:pt x="8312" y="6944"/>
                  </a:lnTo>
                  <a:lnTo>
                    <a:pt x="7039" y="5671"/>
                  </a:lnTo>
                  <a:lnTo>
                    <a:pt x="10666" y="2039"/>
                  </a:lnTo>
                  <a:close/>
                  <a:moveTo>
                    <a:pt x="2350" y="10360"/>
                  </a:moveTo>
                  <a:lnTo>
                    <a:pt x="3623" y="11638"/>
                  </a:lnTo>
                  <a:lnTo>
                    <a:pt x="2830" y="12430"/>
                  </a:lnTo>
                  <a:cubicBezTo>
                    <a:pt x="2782" y="12476"/>
                    <a:pt x="2721" y="12499"/>
                    <a:pt x="2661" y="12499"/>
                  </a:cubicBezTo>
                  <a:cubicBezTo>
                    <a:pt x="2600" y="12499"/>
                    <a:pt x="2540" y="12476"/>
                    <a:pt x="2494" y="12430"/>
                  </a:cubicBezTo>
                  <a:lnTo>
                    <a:pt x="1553" y="11489"/>
                  </a:lnTo>
                  <a:cubicBezTo>
                    <a:pt x="1461" y="11398"/>
                    <a:pt x="1461" y="11249"/>
                    <a:pt x="1553" y="11157"/>
                  </a:cubicBezTo>
                  <a:lnTo>
                    <a:pt x="2350" y="10360"/>
                  </a:lnTo>
                  <a:close/>
                  <a:moveTo>
                    <a:pt x="1562" y="12089"/>
                  </a:moveTo>
                  <a:lnTo>
                    <a:pt x="1894" y="12421"/>
                  </a:lnTo>
                  <a:lnTo>
                    <a:pt x="1260" y="13060"/>
                  </a:lnTo>
                  <a:cubicBezTo>
                    <a:pt x="1212" y="13102"/>
                    <a:pt x="1152" y="13124"/>
                    <a:pt x="1092" y="13124"/>
                  </a:cubicBezTo>
                  <a:cubicBezTo>
                    <a:pt x="1031" y="13124"/>
                    <a:pt x="970" y="13101"/>
                    <a:pt x="923" y="13055"/>
                  </a:cubicBezTo>
                  <a:lnTo>
                    <a:pt x="923" y="13060"/>
                  </a:lnTo>
                  <a:cubicBezTo>
                    <a:pt x="837" y="12964"/>
                    <a:pt x="837" y="12820"/>
                    <a:pt x="923" y="12724"/>
                  </a:cubicBezTo>
                  <a:lnTo>
                    <a:pt x="1562" y="12089"/>
                  </a:lnTo>
                  <a:close/>
                  <a:moveTo>
                    <a:pt x="12571" y="0"/>
                  </a:moveTo>
                  <a:cubicBezTo>
                    <a:pt x="12290" y="0"/>
                    <a:pt x="12009" y="108"/>
                    <a:pt x="11795" y="324"/>
                  </a:cubicBezTo>
                  <a:lnTo>
                    <a:pt x="10666" y="1453"/>
                  </a:lnTo>
                  <a:lnTo>
                    <a:pt x="10488" y="1271"/>
                  </a:lnTo>
                  <a:cubicBezTo>
                    <a:pt x="10443" y="1230"/>
                    <a:pt x="10395" y="1213"/>
                    <a:pt x="10348" y="1213"/>
                  </a:cubicBezTo>
                  <a:cubicBezTo>
                    <a:pt x="10190" y="1213"/>
                    <a:pt x="10057" y="1412"/>
                    <a:pt x="10190" y="1564"/>
                  </a:cubicBezTo>
                  <a:lnTo>
                    <a:pt x="10373" y="1746"/>
                  </a:lnTo>
                  <a:lnTo>
                    <a:pt x="6073" y="6041"/>
                  </a:lnTo>
                  <a:cubicBezTo>
                    <a:pt x="5908" y="6191"/>
                    <a:pt x="6054" y="6412"/>
                    <a:pt x="6219" y="6412"/>
                  </a:cubicBezTo>
                  <a:cubicBezTo>
                    <a:pt x="6271" y="6412"/>
                    <a:pt x="6324" y="6390"/>
                    <a:pt x="6371" y="6339"/>
                  </a:cubicBezTo>
                  <a:lnTo>
                    <a:pt x="6741" y="5964"/>
                  </a:lnTo>
                  <a:lnTo>
                    <a:pt x="8033" y="7252"/>
                  </a:lnTo>
                  <a:cubicBezTo>
                    <a:pt x="7591" y="7819"/>
                    <a:pt x="7327" y="8357"/>
                    <a:pt x="7092" y="8837"/>
                  </a:cubicBezTo>
                  <a:cubicBezTo>
                    <a:pt x="6563" y="9923"/>
                    <a:pt x="6140" y="10787"/>
                    <a:pt x="3979" y="11402"/>
                  </a:cubicBezTo>
                  <a:lnTo>
                    <a:pt x="2643" y="10062"/>
                  </a:lnTo>
                  <a:lnTo>
                    <a:pt x="5569" y="7136"/>
                  </a:lnTo>
                  <a:cubicBezTo>
                    <a:pt x="5733" y="6987"/>
                    <a:pt x="5590" y="6768"/>
                    <a:pt x="5427" y="6768"/>
                  </a:cubicBezTo>
                  <a:cubicBezTo>
                    <a:pt x="5376" y="6768"/>
                    <a:pt x="5322" y="6790"/>
                    <a:pt x="5276" y="6843"/>
                  </a:cubicBezTo>
                  <a:lnTo>
                    <a:pt x="1260" y="10860"/>
                  </a:lnTo>
                  <a:cubicBezTo>
                    <a:pt x="1005" y="11114"/>
                    <a:pt x="1005" y="11527"/>
                    <a:pt x="1260" y="11782"/>
                  </a:cubicBezTo>
                  <a:lnTo>
                    <a:pt x="1269" y="11792"/>
                  </a:lnTo>
                  <a:lnTo>
                    <a:pt x="630" y="12430"/>
                  </a:lnTo>
                  <a:cubicBezTo>
                    <a:pt x="433" y="12627"/>
                    <a:pt x="385" y="12930"/>
                    <a:pt x="510" y="13180"/>
                  </a:cubicBezTo>
                  <a:lnTo>
                    <a:pt x="87" y="13603"/>
                  </a:lnTo>
                  <a:cubicBezTo>
                    <a:pt x="11" y="13680"/>
                    <a:pt x="1" y="13800"/>
                    <a:pt x="73" y="13886"/>
                  </a:cubicBezTo>
                  <a:cubicBezTo>
                    <a:pt x="113" y="13934"/>
                    <a:pt x="170" y="13958"/>
                    <a:pt x="227" y="13958"/>
                  </a:cubicBezTo>
                  <a:cubicBezTo>
                    <a:pt x="280" y="13958"/>
                    <a:pt x="334" y="13937"/>
                    <a:pt x="376" y="13896"/>
                  </a:cubicBezTo>
                  <a:lnTo>
                    <a:pt x="798" y="13478"/>
                  </a:lnTo>
                  <a:cubicBezTo>
                    <a:pt x="889" y="13522"/>
                    <a:pt x="988" y="13543"/>
                    <a:pt x="1085" y="13543"/>
                  </a:cubicBezTo>
                  <a:cubicBezTo>
                    <a:pt x="1255" y="13543"/>
                    <a:pt x="1423" y="13478"/>
                    <a:pt x="1548" y="13353"/>
                  </a:cubicBezTo>
                  <a:lnTo>
                    <a:pt x="2187" y="12714"/>
                  </a:lnTo>
                  <a:cubicBezTo>
                    <a:pt x="2307" y="12839"/>
                    <a:pt x="2470" y="12911"/>
                    <a:pt x="2638" y="12916"/>
                  </a:cubicBezTo>
                  <a:cubicBezTo>
                    <a:pt x="2644" y="12916"/>
                    <a:pt x="2651" y="12916"/>
                    <a:pt x="2657" y="12916"/>
                  </a:cubicBezTo>
                  <a:cubicBezTo>
                    <a:pt x="2832" y="12916"/>
                    <a:pt x="2998" y="12849"/>
                    <a:pt x="3119" y="12724"/>
                  </a:cubicBezTo>
                  <a:lnTo>
                    <a:pt x="4022" y="11825"/>
                  </a:lnTo>
                  <a:cubicBezTo>
                    <a:pt x="6424" y="11157"/>
                    <a:pt x="6904" y="10168"/>
                    <a:pt x="7462" y="9024"/>
                  </a:cubicBezTo>
                  <a:cubicBezTo>
                    <a:pt x="7716" y="8501"/>
                    <a:pt x="7980" y="7963"/>
                    <a:pt x="8461" y="7386"/>
                  </a:cubicBezTo>
                  <a:lnTo>
                    <a:pt x="12237" y="3610"/>
                  </a:lnTo>
                  <a:lnTo>
                    <a:pt x="12602" y="3971"/>
                  </a:lnTo>
                  <a:lnTo>
                    <a:pt x="10080" y="6493"/>
                  </a:lnTo>
                  <a:cubicBezTo>
                    <a:pt x="9911" y="6643"/>
                    <a:pt x="10056" y="6863"/>
                    <a:pt x="10221" y="6863"/>
                  </a:cubicBezTo>
                  <a:cubicBezTo>
                    <a:pt x="10273" y="6863"/>
                    <a:pt x="10326" y="6842"/>
                    <a:pt x="10373" y="6791"/>
                  </a:cubicBezTo>
                  <a:lnTo>
                    <a:pt x="13044" y="4120"/>
                  </a:lnTo>
                  <a:cubicBezTo>
                    <a:pt x="13121" y="4038"/>
                    <a:pt x="13121" y="3908"/>
                    <a:pt x="13044" y="3826"/>
                  </a:cubicBezTo>
                  <a:lnTo>
                    <a:pt x="12530" y="3317"/>
                  </a:lnTo>
                  <a:lnTo>
                    <a:pt x="13659" y="2188"/>
                  </a:lnTo>
                  <a:cubicBezTo>
                    <a:pt x="14086" y="1756"/>
                    <a:pt x="14086" y="1064"/>
                    <a:pt x="13659" y="637"/>
                  </a:cubicBezTo>
                  <a:lnTo>
                    <a:pt x="13347" y="324"/>
                  </a:lnTo>
                  <a:cubicBezTo>
                    <a:pt x="13133" y="108"/>
                    <a:pt x="12852" y="0"/>
                    <a:pt x="12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" name="Google Shape;645;p43"/>
          <p:cNvGrpSpPr/>
          <p:nvPr/>
        </p:nvGrpSpPr>
        <p:grpSpPr>
          <a:xfrm>
            <a:off x="4204965" y="1663592"/>
            <a:ext cx="687033" cy="687033"/>
            <a:chOff x="4204965" y="1739792"/>
            <a:chExt cx="687033" cy="687033"/>
          </a:xfrm>
        </p:grpSpPr>
        <p:grpSp>
          <p:nvGrpSpPr>
            <p:cNvPr id="646" name="Google Shape;646;p43"/>
            <p:cNvGrpSpPr/>
            <p:nvPr/>
          </p:nvGrpSpPr>
          <p:grpSpPr>
            <a:xfrm rot="-8099887">
              <a:off x="4470728" y="1689997"/>
              <a:ext cx="155491" cy="786639"/>
              <a:chOff x="3225379" y="3807339"/>
              <a:chExt cx="72413" cy="366404"/>
            </a:xfrm>
          </p:grpSpPr>
          <p:sp>
            <p:nvSpPr>
              <p:cNvPr id="647" name="Google Shape;647;p43"/>
              <p:cNvSpPr/>
              <p:nvPr/>
            </p:nvSpPr>
            <p:spPr>
              <a:xfrm>
                <a:off x="3225379" y="3807339"/>
                <a:ext cx="72413" cy="366404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14021" extrusionOk="0">
                    <a:moveTo>
                      <a:pt x="1390" y="0"/>
                    </a:moveTo>
                    <a:cubicBezTo>
                      <a:pt x="1354" y="0"/>
                      <a:pt x="1318" y="20"/>
                      <a:pt x="1299" y="58"/>
                    </a:cubicBezTo>
                    <a:lnTo>
                      <a:pt x="789" y="1020"/>
                    </a:lnTo>
                    <a:lnTo>
                      <a:pt x="145" y="2231"/>
                    </a:lnTo>
                    <a:cubicBezTo>
                      <a:pt x="49" y="2395"/>
                      <a:pt x="10" y="2587"/>
                      <a:pt x="10" y="2779"/>
                    </a:cubicBezTo>
                    <a:lnTo>
                      <a:pt x="10" y="12645"/>
                    </a:lnTo>
                    <a:cubicBezTo>
                      <a:pt x="1" y="13403"/>
                      <a:pt x="616" y="14021"/>
                      <a:pt x="1379" y="14021"/>
                    </a:cubicBezTo>
                    <a:cubicBezTo>
                      <a:pt x="1391" y="14021"/>
                      <a:pt x="1403" y="14021"/>
                      <a:pt x="1414" y="14020"/>
                    </a:cubicBezTo>
                    <a:cubicBezTo>
                      <a:pt x="1597" y="14020"/>
                      <a:pt x="1780" y="13982"/>
                      <a:pt x="1953" y="13905"/>
                    </a:cubicBezTo>
                    <a:cubicBezTo>
                      <a:pt x="2443" y="13674"/>
                      <a:pt x="2760" y="13184"/>
                      <a:pt x="2770" y="12645"/>
                    </a:cubicBezTo>
                    <a:lnTo>
                      <a:pt x="2770" y="12617"/>
                    </a:lnTo>
                    <a:lnTo>
                      <a:pt x="2770" y="2779"/>
                    </a:lnTo>
                    <a:cubicBezTo>
                      <a:pt x="2770" y="2693"/>
                      <a:pt x="2760" y="2606"/>
                      <a:pt x="2741" y="2529"/>
                    </a:cubicBezTo>
                    <a:lnTo>
                      <a:pt x="2741" y="2510"/>
                    </a:lnTo>
                    <a:cubicBezTo>
                      <a:pt x="2722" y="2404"/>
                      <a:pt x="2684" y="2318"/>
                      <a:pt x="2635" y="2222"/>
                    </a:cubicBezTo>
                    <a:lnTo>
                      <a:pt x="1991" y="1020"/>
                    </a:lnTo>
                    <a:lnTo>
                      <a:pt x="1482" y="58"/>
                    </a:lnTo>
                    <a:cubicBezTo>
                      <a:pt x="1462" y="20"/>
                      <a:pt x="1426" y="0"/>
                      <a:pt x="1390" y="0"/>
                    </a:cubicBezTo>
                    <a:close/>
                  </a:path>
                </a:pathLst>
              </a:custGeom>
              <a:solidFill>
                <a:srgbClr val="FFF6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43"/>
              <p:cNvSpPr/>
              <p:nvPr/>
            </p:nvSpPr>
            <p:spPr>
              <a:xfrm>
                <a:off x="3225640" y="4104623"/>
                <a:ext cx="72152" cy="33188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1270" extrusionOk="0">
                    <a:moveTo>
                      <a:pt x="0" y="0"/>
                    </a:moveTo>
                    <a:lnTo>
                      <a:pt x="0" y="1269"/>
                    </a:lnTo>
                    <a:lnTo>
                      <a:pt x="2760" y="1269"/>
                    </a:lnTo>
                    <a:lnTo>
                      <a:pt x="2760" y="1241"/>
                    </a:lnTo>
                    <a:lnTo>
                      <a:pt x="2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43"/>
              <p:cNvSpPr/>
              <p:nvPr/>
            </p:nvSpPr>
            <p:spPr>
              <a:xfrm>
                <a:off x="3245997" y="3807339"/>
                <a:ext cx="31437" cy="32509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244" extrusionOk="0">
                    <a:moveTo>
                      <a:pt x="601" y="0"/>
                    </a:moveTo>
                    <a:cubicBezTo>
                      <a:pt x="565" y="0"/>
                      <a:pt x="529" y="20"/>
                      <a:pt x="510" y="58"/>
                    </a:cubicBezTo>
                    <a:lnTo>
                      <a:pt x="0" y="1020"/>
                    </a:lnTo>
                    <a:cubicBezTo>
                      <a:pt x="173" y="1169"/>
                      <a:pt x="387" y="1243"/>
                      <a:pt x="601" y="1243"/>
                    </a:cubicBezTo>
                    <a:cubicBezTo>
                      <a:pt x="815" y="1243"/>
                      <a:pt x="1029" y="1169"/>
                      <a:pt x="1202" y="1020"/>
                    </a:cubicBezTo>
                    <a:lnTo>
                      <a:pt x="693" y="58"/>
                    </a:lnTo>
                    <a:cubicBezTo>
                      <a:pt x="673" y="20"/>
                      <a:pt x="637" y="0"/>
                      <a:pt x="6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43"/>
              <p:cNvSpPr/>
              <p:nvPr/>
            </p:nvSpPr>
            <p:spPr>
              <a:xfrm>
                <a:off x="3225379" y="4137785"/>
                <a:ext cx="72413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1376" extrusionOk="0">
                    <a:moveTo>
                      <a:pt x="10" y="0"/>
                    </a:moveTo>
                    <a:cubicBezTo>
                      <a:pt x="1" y="758"/>
                      <a:pt x="616" y="1376"/>
                      <a:pt x="1379" y="1376"/>
                    </a:cubicBezTo>
                    <a:cubicBezTo>
                      <a:pt x="1391" y="1376"/>
                      <a:pt x="1403" y="1376"/>
                      <a:pt x="1414" y="1375"/>
                    </a:cubicBezTo>
                    <a:cubicBezTo>
                      <a:pt x="1597" y="1375"/>
                      <a:pt x="1780" y="1337"/>
                      <a:pt x="1953" y="1260"/>
                    </a:cubicBezTo>
                    <a:cubicBezTo>
                      <a:pt x="2443" y="1029"/>
                      <a:pt x="2760" y="539"/>
                      <a:pt x="2770" y="0"/>
                    </a:cubicBezTo>
                    <a:close/>
                  </a:path>
                </a:pathLst>
              </a:cu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43"/>
              <p:cNvSpPr/>
              <p:nvPr/>
            </p:nvSpPr>
            <p:spPr>
              <a:xfrm>
                <a:off x="3255039" y="4104623"/>
                <a:ext cx="42753" cy="33188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270" extrusionOk="0">
                    <a:moveTo>
                      <a:pt x="0" y="0"/>
                    </a:moveTo>
                    <a:lnTo>
                      <a:pt x="0" y="1269"/>
                    </a:lnTo>
                    <a:lnTo>
                      <a:pt x="1635" y="1269"/>
                    </a:lnTo>
                    <a:lnTo>
                      <a:pt x="1635" y="1241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rgbClr val="000663">
                  <a:alpha val="50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43"/>
              <p:cNvSpPr/>
              <p:nvPr/>
            </p:nvSpPr>
            <p:spPr>
              <a:xfrm>
                <a:off x="3255039" y="4137785"/>
                <a:ext cx="42753" cy="32953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261" extrusionOk="0">
                    <a:moveTo>
                      <a:pt x="0" y="0"/>
                    </a:moveTo>
                    <a:cubicBezTo>
                      <a:pt x="0" y="539"/>
                      <a:pt x="318" y="1039"/>
                      <a:pt x="818" y="1260"/>
                    </a:cubicBezTo>
                    <a:cubicBezTo>
                      <a:pt x="1308" y="1029"/>
                      <a:pt x="1625" y="539"/>
                      <a:pt x="1635" y="0"/>
                    </a:cubicBezTo>
                    <a:close/>
                  </a:path>
                </a:pathLst>
              </a:custGeom>
              <a:solidFill>
                <a:srgbClr val="000663">
                  <a:alpha val="50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43"/>
              <p:cNvSpPr/>
              <p:nvPr/>
            </p:nvSpPr>
            <p:spPr>
              <a:xfrm>
                <a:off x="3225379" y="3872932"/>
                <a:ext cx="72413" cy="231717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8867" extrusionOk="0">
                    <a:moveTo>
                      <a:pt x="39" y="0"/>
                    </a:moveTo>
                    <a:cubicBezTo>
                      <a:pt x="20" y="87"/>
                      <a:pt x="1" y="173"/>
                      <a:pt x="10" y="269"/>
                    </a:cubicBezTo>
                    <a:lnTo>
                      <a:pt x="10" y="8866"/>
                    </a:lnTo>
                    <a:lnTo>
                      <a:pt x="2770" y="8866"/>
                    </a:lnTo>
                    <a:lnTo>
                      <a:pt x="2770" y="269"/>
                    </a:lnTo>
                    <a:cubicBezTo>
                      <a:pt x="2770" y="183"/>
                      <a:pt x="2760" y="106"/>
                      <a:pt x="2741" y="19"/>
                    </a:cubicBezTo>
                    <a:lnTo>
                      <a:pt x="27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43"/>
              <p:cNvSpPr/>
              <p:nvPr/>
            </p:nvSpPr>
            <p:spPr>
              <a:xfrm>
                <a:off x="3255039" y="3872932"/>
                <a:ext cx="42753" cy="231717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8867" extrusionOk="0">
                    <a:moveTo>
                      <a:pt x="0" y="0"/>
                    </a:moveTo>
                    <a:lnTo>
                      <a:pt x="0" y="8866"/>
                    </a:lnTo>
                    <a:lnTo>
                      <a:pt x="1635" y="8866"/>
                    </a:lnTo>
                    <a:lnTo>
                      <a:pt x="1635" y="269"/>
                    </a:lnTo>
                    <a:cubicBezTo>
                      <a:pt x="1635" y="183"/>
                      <a:pt x="1625" y="106"/>
                      <a:pt x="1606" y="19"/>
                    </a:cubicBezTo>
                    <a:lnTo>
                      <a:pt x="1606" y="0"/>
                    </a:lnTo>
                    <a:close/>
                  </a:path>
                </a:pathLst>
              </a:custGeom>
              <a:solidFill>
                <a:srgbClr val="000663">
                  <a:alpha val="50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5" name="Google Shape;655;p43"/>
            <p:cNvSpPr/>
            <p:nvPr/>
          </p:nvSpPr>
          <p:spPr>
            <a:xfrm rot="-8100000">
              <a:off x="4461106" y="1684879"/>
              <a:ext cx="174752" cy="796859"/>
            </a:xfrm>
            <a:custGeom>
              <a:avLst/>
              <a:gdLst/>
              <a:ahLst/>
              <a:cxnLst/>
              <a:rect l="l" t="t" r="r" b="b"/>
              <a:pathLst>
                <a:path w="3059" h="13948" extrusionOk="0">
                  <a:moveTo>
                    <a:pt x="1532" y="653"/>
                  </a:moveTo>
                  <a:lnTo>
                    <a:pt x="1835" y="1224"/>
                  </a:lnTo>
                  <a:lnTo>
                    <a:pt x="1839" y="1234"/>
                  </a:lnTo>
                  <a:cubicBezTo>
                    <a:pt x="1741" y="1284"/>
                    <a:pt x="1635" y="1310"/>
                    <a:pt x="1530" y="1310"/>
                  </a:cubicBezTo>
                  <a:cubicBezTo>
                    <a:pt x="1424" y="1310"/>
                    <a:pt x="1319" y="1284"/>
                    <a:pt x="1220" y="1234"/>
                  </a:cubicBezTo>
                  <a:lnTo>
                    <a:pt x="1532" y="653"/>
                  </a:lnTo>
                  <a:close/>
                  <a:moveTo>
                    <a:pt x="2031" y="1599"/>
                  </a:moveTo>
                  <a:lnTo>
                    <a:pt x="2521" y="2520"/>
                  </a:lnTo>
                  <a:lnTo>
                    <a:pt x="539" y="2520"/>
                  </a:lnTo>
                  <a:lnTo>
                    <a:pt x="1028" y="1599"/>
                  </a:lnTo>
                  <a:cubicBezTo>
                    <a:pt x="1187" y="1683"/>
                    <a:pt x="1359" y="1725"/>
                    <a:pt x="1532" y="1725"/>
                  </a:cubicBezTo>
                  <a:cubicBezTo>
                    <a:pt x="1704" y="1725"/>
                    <a:pt x="1875" y="1683"/>
                    <a:pt x="2031" y="1599"/>
                  </a:cubicBezTo>
                  <a:close/>
                  <a:moveTo>
                    <a:pt x="2646" y="11415"/>
                  </a:moveTo>
                  <a:lnTo>
                    <a:pt x="2646" y="12212"/>
                  </a:lnTo>
                  <a:lnTo>
                    <a:pt x="419" y="12212"/>
                  </a:lnTo>
                  <a:lnTo>
                    <a:pt x="419" y="11415"/>
                  </a:lnTo>
                  <a:close/>
                  <a:moveTo>
                    <a:pt x="1527" y="0"/>
                  </a:moveTo>
                  <a:cubicBezTo>
                    <a:pt x="1451" y="0"/>
                    <a:pt x="1383" y="44"/>
                    <a:pt x="1345" y="111"/>
                  </a:cubicBezTo>
                  <a:lnTo>
                    <a:pt x="769" y="1205"/>
                  </a:lnTo>
                  <a:lnTo>
                    <a:pt x="155" y="2362"/>
                  </a:lnTo>
                  <a:cubicBezTo>
                    <a:pt x="54" y="2554"/>
                    <a:pt x="1" y="2765"/>
                    <a:pt x="1" y="2981"/>
                  </a:cubicBezTo>
                  <a:lnTo>
                    <a:pt x="1" y="6701"/>
                  </a:lnTo>
                  <a:cubicBezTo>
                    <a:pt x="1" y="6841"/>
                    <a:pt x="105" y="6910"/>
                    <a:pt x="210" y="6910"/>
                  </a:cubicBezTo>
                  <a:cubicBezTo>
                    <a:pt x="314" y="6910"/>
                    <a:pt x="419" y="6841"/>
                    <a:pt x="419" y="6701"/>
                  </a:cubicBezTo>
                  <a:lnTo>
                    <a:pt x="419" y="2938"/>
                  </a:lnTo>
                  <a:lnTo>
                    <a:pt x="1321" y="2938"/>
                  </a:lnTo>
                  <a:lnTo>
                    <a:pt x="1321" y="10993"/>
                  </a:lnTo>
                  <a:lnTo>
                    <a:pt x="1321" y="11002"/>
                  </a:lnTo>
                  <a:lnTo>
                    <a:pt x="414" y="11002"/>
                  </a:lnTo>
                  <a:lnTo>
                    <a:pt x="414" y="7532"/>
                  </a:lnTo>
                  <a:cubicBezTo>
                    <a:pt x="414" y="7393"/>
                    <a:pt x="311" y="7323"/>
                    <a:pt x="207" y="7323"/>
                  </a:cubicBezTo>
                  <a:cubicBezTo>
                    <a:pt x="104" y="7323"/>
                    <a:pt x="1" y="7393"/>
                    <a:pt x="1" y="7532"/>
                  </a:cubicBezTo>
                  <a:lnTo>
                    <a:pt x="1" y="12418"/>
                  </a:lnTo>
                  <a:lnTo>
                    <a:pt x="1" y="12423"/>
                  </a:lnTo>
                  <a:cubicBezTo>
                    <a:pt x="1" y="12697"/>
                    <a:pt x="78" y="12971"/>
                    <a:pt x="222" y="13206"/>
                  </a:cubicBezTo>
                  <a:cubicBezTo>
                    <a:pt x="265" y="13281"/>
                    <a:pt x="329" y="13313"/>
                    <a:pt x="393" y="13313"/>
                  </a:cubicBezTo>
                  <a:cubicBezTo>
                    <a:pt x="535" y="13313"/>
                    <a:pt x="675" y="13157"/>
                    <a:pt x="572" y="12995"/>
                  </a:cubicBezTo>
                  <a:cubicBezTo>
                    <a:pt x="505" y="12879"/>
                    <a:pt x="457" y="12755"/>
                    <a:pt x="433" y="12625"/>
                  </a:cubicBezTo>
                  <a:lnTo>
                    <a:pt x="2622" y="12625"/>
                  </a:lnTo>
                  <a:cubicBezTo>
                    <a:pt x="2516" y="13143"/>
                    <a:pt x="2075" y="13518"/>
                    <a:pt x="1547" y="13532"/>
                  </a:cubicBezTo>
                  <a:cubicBezTo>
                    <a:pt x="1536" y="13532"/>
                    <a:pt x="1525" y="13533"/>
                    <a:pt x="1514" y="13533"/>
                  </a:cubicBezTo>
                  <a:cubicBezTo>
                    <a:pt x="1370" y="13533"/>
                    <a:pt x="1225" y="13504"/>
                    <a:pt x="1095" y="13446"/>
                  </a:cubicBezTo>
                  <a:cubicBezTo>
                    <a:pt x="1064" y="13432"/>
                    <a:pt x="1034" y="13426"/>
                    <a:pt x="1006" y="13426"/>
                  </a:cubicBezTo>
                  <a:cubicBezTo>
                    <a:pt x="807" y="13426"/>
                    <a:pt x="709" y="13732"/>
                    <a:pt x="932" y="13825"/>
                  </a:cubicBezTo>
                  <a:cubicBezTo>
                    <a:pt x="1128" y="13909"/>
                    <a:pt x="1329" y="13948"/>
                    <a:pt x="1525" y="13948"/>
                  </a:cubicBezTo>
                  <a:cubicBezTo>
                    <a:pt x="2333" y="13948"/>
                    <a:pt x="3059" y="13284"/>
                    <a:pt x="3059" y="12418"/>
                  </a:cubicBezTo>
                  <a:lnTo>
                    <a:pt x="3059" y="11223"/>
                  </a:lnTo>
                  <a:cubicBezTo>
                    <a:pt x="3059" y="11218"/>
                    <a:pt x="3059" y="11214"/>
                    <a:pt x="3059" y="11209"/>
                  </a:cubicBezTo>
                  <a:lnTo>
                    <a:pt x="3059" y="11190"/>
                  </a:lnTo>
                  <a:lnTo>
                    <a:pt x="3059" y="9414"/>
                  </a:lnTo>
                  <a:cubicBezTo>
                    <a:pt x="3059" y="9277"/>
                    <a:pt x="2955" y="9208"/>
                    <a:pt x="2852" y="9208"/>
                  </a:cubicBezTo>
                  <a:cubicBezTo>
                    <a:pt x="2749" y="9208"/>
                    <a:pt x="2646" y="9277"/>
                    <a:pt x="2646" y="9414"/>
                  </a:cubicBezTo>
                  <a:lnTo>
                    <a:pt x="2646" y="10998"/>
                  </a:lnTo>
                  <a:lnTo>
                    <a:pt x="1739" y="10998"/>
                  </a:lnTo>
                  <a:lnTo>
                    <a:pt x="1739" y="10988"/>
                  </a:lnTo>
                  <a:lnTo>
                    <a:pt x="1739" y="2933"/>
                  </a:lnTo>
                  <a:lnTo>
                    <a:pt x="2646" y="2933"/>
                  </a:lnTo>
                  <a:lnTo>
                    <a:pt x="2646" y="2981"/>
                  </a:lnTo>
                  <a:lnTo>
                    <a:pt x="2646" y="8588"/>
                  </a:lnTo>
                  <a:cubicBezTo>
                    <a:pt x="2646" y="8725"/>
                    <a:pt x="2749" y="8793"/>
                    <a:pt x="2852" y="8793"/>
                  </a:cubicBezTo>
                  <a:cubicBezTo>
                    <a:pt x="2955" y="8793"/>
                    <a:pt x="3059" y="8725"/>
                    <a:pt x="3059" y="8588"/>
                  </a:cubicBezTo>
                  <a:lnTo>
                    <a:pt x="3059" y="2981"/>
                  </a:lnTo>
                  <a:cubicBezTo>
                    <a:pt x="3059" y="2765"/>
                    <a:pt x="3006" y="2549"/>
                    <a:pt x="2905" y="2362"/>
                  </a:cubicBezTo>
                  <a:lnTo>
                    <a:pt x="1710" y="111"/>
                  </a:lnTo>
                  <a:cubicBezTo>
                    <a:pt x="1676" y="44"/>
                    <a:pt x="1604" y="0"/>
                    <a:pt x="1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401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752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2" grpId="0" build="p"/>
      <p:bldP spid="613" grpId="0" build="p"/>
      <p:bldP spid="614" grpId="0" build="p"/>
      <p:bldP spid="615" grpId="0" build="p"/>
      <p:bldP spid="616" grpId="0" build="p"/>
      <p:bldP spid="61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7"/>
          <p:cNvSpPr txBox="1">
            <a:spLocks noGrp="1"/>
          </p:cNvSpPr>
          <p:nvPr>
            <p:ph type="subTitle" idx="1"/>
          </p:nvPr>
        </p:nvSpPr>
        <p:spPr>
          <a:xfrm>
            <a:off x="216975" y="3078123"/>
            <a:ext cx="240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Дизайн выбран простой и понятный к восприятию</a:t>
            </a:r>
            <a:endParaRPr dirty="0"/>
          </a:p>
        </p:txBody>
      </p:sp>
      <p:sp>
        <p:nvSpPr>
          <p:cNvPr id="503" name="Google Shape;503;p37"/>
          <p:cNvSpPr txBox="1">
            <a:spLocks noGrp="1"/>
          </p:cNvSpPr>
          <p:nvPr>
            <p:ph type="subTitle" idx="2"/>
          </p:nvPr>
        </p:nvSpPr>
        <p:spPr>
          <a:xfrm>
            <a:off x="3218113" y="3067007"/>
            <a:ext cx="240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Подстраивается под любой возраст</a:t>
            </a:r>
            <a:endParaRPr dirty="0"/>
          </a:p>
        </p:txBody>
      </p:sp>
      <p:sp>
        <p:nvSpPr>
          <p:cNvPr id="504" name="Google Shape;504;p37"/>
          <p:cNvSpPr txBox="1">
            <a:spLocks noGrp="1"/>
          </p:cNvSpPr>
          <p:nvPr>
            <p:ph type="subTitle" idx="3"/>
          </p:nvPr>
        </p:nvSpPr>
        <p:spPr>
          <a:xfrm>
            <a:off x="5886817" y="3074357"/>
            <a:ext cx="315480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Играя в игры вы будете изучать  программирование и электронику</a:t>
            </a:r>
            <a:endParaRPr dirty="0"/>
          </a:p>
        </p:txBody>
      </p:sp>
      <p:sp>
        <p:nvSpPr>
          <p:cNvPr id="505" name="Google Shape;505;p37"/>
          <p:cNvSpPr txBox="1">
            <a:spLocks noGrp="1"/>
          </p:cNvSpPr>
          <p:nvPr>
            <p:ph type="title" idx="4"/>
          </p:nvPr>
        </p:nvSpPr>
        <p:spPr>
          <a:xfrm>
            <a:off x="1073905" y="1312055"/>
            <a:ext cx="808800" cy="7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6" name="Google Shape;506;p37"/>
          <p:cNvSpPr txBox="1">
            <a:spLocks noGrp="1"/>
          </p:cNvSpPr>
          <p:nvPr>
            <p:ph type="title" idx="5"/>
          </p:nvPr>
        </p:nvSpPr>
        <p:spPr>
          <a:xfrm>
            <a:off x="4016413" y="1312055"/>
            <a:ext cx="808800" cy="7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507" name="Google Shape;507;p37"/>
          <p:cNvSpPr txBox="1">
            <a:spLocks noGrp="1"/>
          </p:cNvSpPr>
          <p:nvPr>
            <p:ph type="title" idx="6"/>
          </p:nvPr>
        </p:nvSpPr>
        <p:spPr>
          <a:xfrm>
            <a:off x="7059819" y="1315495"/>
            <a:ext cx="808800" cy="7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08" name="Google Shape;508;p37"/>
          <p:cNvSpPr txBox="1">
            <a:spLocks noGrp="1"/>
          </p:cNvSpPr>
          <p:nvPr>
            <p:ph type="subTitle" idx="7"/>
          </p:nvPr>
        </p:nvSpPr>
        <p:spPr>
          <a:xfrm>
            <a:off x="-60655" y="2183631"/>
            <a:ext cx="3077919" cy="9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Веб приложение просто в освоение</a:t>
            </a:r>
            <a:endParaRPr dirty="0"/>
          </a:p>
        </p:txBody>
      </p:sp>
      <p:sp>
        <p:nvSpPr>
          <p:cNvPr id="509" name="Google Shape;509;p37"/>
          <p:cNvSpPr txBox="1">
            <a:spLocks noGrp="1"/>
          </p:cNvSpPr>
          <p:nvPr>
            <p:ph type="subTitle" idx="8"/>
          </p:nvPr>
        </p:nvSpPr>
        <p:spPr>
          <a:xfrm>
            <a:off x="3060325" y="2179767"/>
            <a:ext cx="2730447" cy="9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Доступен для детей с пяти лет</a:t>
            </a:r>
            <a:endParaRPr dirty="0"/>
          </a:p>
        </p:txBody>
      </p:sp>
      <p:grpSp>
        <p:nvGrpSpPr>
          <p:cNvPr id="511" name="Google Shape;511;p37"/>
          <p:cNvGrpSpPr/>
          <p:nvPr/>
        </p:nvGrpSpPr>
        <p:grpSpPr>
          <a:xfrm rot="-1705788">
            <a:off x="8175896" y="309593"/>
            <a:ext cx="194706" cy="1181093"/>
            <a:chOff x="426225" y="1879525"/>
            <a:chExt cx="129500" cy="785550"/>
          </a:xfrm>
        </p:grpSpPr>
        <p:sp>
          <p:nvSpPr>
            <p:cNvPr id="512" name="Google Shape;512;p37"/>
            <p:cNvSpPr/>
            <p:nvPr/>
          </p:nvSpPr>
          <p:spPr>
            <a:xfrm>
              <a:off x="471475" y="1975375"/>
              <a:ext cx="70875" cy="689700"/>
            </a:xfrm>
            <a:custGeom>
              <a:avLst/>
              <a:gdLst/>
              <a:ahLst/>
              <a:cxnLst/>
              <a:rect l="l" t="t" r="r" b="b"/>
              <a:pathLst>
                <a:path w="2835" h="27588" extrusionOk="0">
                  <a:moveTo>
                    <a:pt x="1" y="0"/>
                  </a:moveTo>
                  <a:lnTo>
                    <a:pt x="1" y="24170"/>
                  </a:lnTo>
                  <a:lnTo>
                    <a:pt x="1" y="25885"/>
                  </a:lnTo>
                  <a:lnTo>
                    <a:pt x="1" y="27587"/>
                  </a:lnTo>
                  <a:lnTo>
                    <a:pt x="2834" y="27587"/>
                  </a:lnTo>
                  <a:lnTo>
                    <a:pt x="2834" y="25885"/>
                  </a:lnTo>
                  <a:lnTo>
                    <a:pt x="2834" y="2417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7"/>
            <p:cNvSpPr/>
            <p:nvPr/>
          </p:nvSpPr>
          <p:spPr>
            <a:xfrm>
              <a:off x="426225" y="2275400"/>
              <a:ext cx="129500" cy="304250"/>
            </a:xfrm>
            <a:custGeom>
              <a:avLst/>
              <a:gdLst/>
              <a:ahLst/>
              <a:cxnLst/>
              <a:rect l="l" t="t" r="r" b="b"/>
              <a:pathLst>
                <a:path w="5180" h="12170" extrusionOk="0">
                  <a:moveTo>
                    <a:pt x="1" y="1"/>
                  </a:moveTo>
                  <a:lnTo>
                    <a:pt x="1" y="10716"/>
                  </a:lnTo>
                  <a:lnTo>
                    <a:pt x="1" y="12169"/>
                  </a:lnTo>
                  <a:lnTo>
                    <a:pt x="5180" y="12169"/>
                  </a:lnTo>
                  <a:lnTo>
                    <a:pt x="5180" y="10716"/>
                  </a:lnTo>
                  <a:lnTo>
                    <a:pt x="977" y="10716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7"/>
            <p:cNvSpPr/>
            <p:nvPr/>
          </p:nvSpPr>
          <p:spPr>
            <a:xfrm>
              <a:off x="471475" y="1879525"/>
              <a:ext cx="70875" cy="95875"/>
            </a:xfrm>
            <a:custGeom>
              <a:avLst/>
              <a:gdLst/>
              <a:ahLst/>
              <a:cxnLst/>
              <a:rect l="l" t="t" r="r" b="b"/>
              <a:pathLst>
                <a:path w="2835" h="3835" extrusionOk="0">
                  <a:moveTo>
                    <a:pt x="1263" y="1"/>
                  </a:moveTo>
                  <a:lnTo>
                    <a:pt x="1263" y="1370"/>
                  </a:lnTo>
                  <a:lnTo>
                    <a:pt x="1132" y="1370"/>
                  </a:lnTo>
                  <a:lnTo>
                    <a:pt x="1" y="3834"/>
                  </a:lnTo>
                  <a:lnTo>
                    <a:pt x="2834" y="3834"/>
                  </a:lnTo>
                  <a:lnTo>
                    <a:pt x="1703" y="1370"/>
                  </a:lnTo>
                  <a:lnTo>
                    <a:pt x="1560" y="1370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Прямоугольник 2"/>
          <p:cNvSpPr/>
          <p:nvPr/>
        </p:nvSpPr>
        <p:spPr>
          <a:xfrm>
            <a:off x="8666919" y="2711652"/>
            <a:ext cx="406387" cy="495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0" name="Google Shape;510;p37"/>
          <p:cNvSpPr txBox="1">
            <a:spLocks noGrp="1"/>
          </p:cNvSpPr>
          <p:nvPr>
            <p:ph type="subTitle" idx="9"/>
          </p:nvPr>
        </p:nvSpPr>
        <p:spPr>
          <a:xfrm>
            <a:off x="5743076" y="2182120"/>
            <a:ext cx="3442285" cy="9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Обучает уникальным умениям</a:t>
            </a:r>
            <a:endParaRPr dirty="0"/>
          </a:p>
        </p:txBody>
      </p:sp>
      <p:grpSp>
        <p:nvGrpSpPr>
          <p:cNvPr id="18" name="Google Shape;5918;p82"/>
          <p:cNvGrpSpPr/>
          <p:nvPr/>
        </p:nvGrpSpPr>
        <p:grpSpPr>
          <a:xfrm rot="20423370">
            <a:off x="190479" y="248766"/>
            <a:ext cx="391301" cy="368040"/>
            <a:chOff x="3015243" y="3208979"/>
            <a:chExt cx="391301" cy="368040"/>
          </a:xfrm>
        </p:grpSpPr>
        <p:sp>
          <p:nvSpPr>
            <p:cNvPr id="19" name="Google Shape;5919;p82"/>
            <p:cNvSpPr/>
            <p:nvPr/>
          </p:nvSpPr>
          <p:spPr>
            <a:xfrm>
              <a:off x="3022603" y="3214663"/>
              <a:ext cx="380089" cy="356671"/>
            </a:xfrm>
            <a:custGeom>
              <a:avLst/>
              <a:gdLst/>
              <a:ahLst/>
              <a:cxnLst/>
              <a:rect l="l" t="t" r="r" b="b"/>
              <a:pathLst>
                <a:path w="14510" h="13616" extrusionOk="0">
                  <a:moveTo>
                    <a:pt x="7257" y="0"/>
                  </a:moveTo>
                  <a:cubicBezTo>
                    <a:pt x="7119" y="0"/>
                    <a:pt x="6981" y="75"/>
                    <a:pt x="6916" y="224"/>
                  </a:cubicBezTo>
                  <a:lnTo>
                    <a:pt x="5079" y="4490"/>
                  </a:lnTo>
                  <a:lnTo>
                    <a:pt x="453" y="4919"/>
                  </a:lnTo>
                  <a:cubicBezTo>
                    <a:pt x="131" y="4950"/>
                    <a:pt x="0" y="5351"/>
                    <a:pt x="244" y="5566"/>
                  </a:cubicBezTo>
                  <a:lnTo>
                    <a:pt x="3732" y="8633"/>
                  </a:lnTo>
                  <a:lnTo>
                    <a:pt x="2711" y="13164"/>
                  </a:lnTo>
                  <a:cubicBezTo>
                    <a:pt x="2655" y="13409"/>
                    <a:pt x="2850" y="13615"/>
                    <a:pt x="3072" y="13615"/>
                  </a:cubicBezTo>
                  <a:cubicBezTo>
                    <a:pt x="3135" y="13615"/>
                    <a:pt x="3201" y="13598"/>
                    <a:pt x="3263" y="13561"/>
                  </a:cubicBezTo>
                  <a:lnTo>
                    <a:pt x="7255" y="11190"/>
                  </a:lnTo>
                  <a:lnTo>
                    <a:pt x="11247" y="13561"/>
                  </a:lnTo>
                  <a:cubicBezTo>
                    <a:pt x="11309" y="13598"/>
                    <a:pt x="11375" y="13615"/>
                    <a:pt x="11438" y="13615"/>
                  </a:cubicBezTo>
                  <a:cubicBezTo>
                    <a:pt x="11660" y="13615"/>
                    <a:pt x="11855" y="13409"/>
                    <a:pt x="11799" y="13164"/>
                  </a:cubicBezTo>
                  <a:lnTo>
                    <a:pt x="10778" y="8633"/>
                  </a:lnTo>
                  <a:lnTo>
                    <a:pt x="14266" y="5566"/>
                  </a:lnTo>
                  <a:cubicBezTo>
                    <a:pt x="14509" y="5354"/>
                    <a:pt x="14383" y="4953"/>
                    <a:pt x="14061" y="4919"/>
                  </a:cubicBezTo>
                  <a:lnTo>
                    <a:pt x="9434" y="4490"/>
                  </a:lnTo>
                  <a:lnTo>
                    <a:pt x="7598" y="224"/>
                  </a:lnTo>
                  <a:cubicBezTo>
                    <a:pt x="7533" y="75"/>
                    <a:pt x="7395" y="0"/>
                    <a:pt x="725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920;p82"/>
            <p:cNvSpPr/>
            <p:nvPr/>
          </p:nvSpPr>
          <p:spPr>
            <a:xfrm>
              <a:off x="3022603" y="3214663"/>
              <a:ext cx="222815" cy="356671"/>
            </a:xfrm>
            <a:custGeom>
              <a:avLst/>
              <a:gdLst/>
              <a:ahLst/>
              <a:cxnLst/>
              <a:rect l="l" t="t" r="r" b="b"/>
              <a:pathLst>
                <a:path w="8506" h="13616" extrusionOk="0">
                  <a:moveTo>
                    <a:pt x="7257" y="0"/>
                  </a:moveTo>
                  <a:cubicBezTo>
                    <a:pt x="7119" y="0"/>
                    <a:pt x="6981" y="75"/>
                    <a:pt x="6916" y="224"/>
                  </a:cubicBezTo>
                  <a:lnTo>
                    <a:pt x="5079" y="4490"/>
                  </a:lnTo>
                  <a:lnTo>
                    <a:pt x="453" y="4919"/>
                  </a:lnTo>
                  <a:cubicBezTo>
                    <a:pt x="131" y="4950"/>
                    <a:pt x="0" y="5351"/>
                    <a:pt x="244" y="5566"/>
                  </a:cubicBezTo>
                  <a:lnTo>
                    <a:pt x="3732" y="8630"/>
                  </a:lnTo>
                  <a:lnTo>
                    <a:pt x="2711" y="13164"/>
                  </a:lnTo>
                  <a:cubicBezTo>
                    <a:pt x="2655" y="13409"/>
                    <a:pt x="2850" y="13615"/>
                    <a:pt x="3072" y="13615"/>
                  </a:cubicBezTo>
                  <a:cubicBezTo>
                    <a:pt x="3135" y="13615"/>
                    <a:pt x="3201" y="13598"/>
                    <a:pt x="3263" y="13561"/>
                  </a:cubicBezTo>
                  <a:lnTo>
                    <a:pt x="4154" y="13033"/>
                  </a:lnTo>
                  <a:cubicBezTo>
                    <a:pt x="4277" y="7955"/>
                    <a:pt x="6638" y="4381"/>
                    <a:pt x="8506" y="2335"/>
                  </a:cubicBezTo>
                  <a:lnTo>
                    <a:pt x="7598" y="224"/>
                  </a:lnTo>
                  <a:cubicBezTo>
                    <a:pt x="7533" y="75"/>
                    <a:pt x="7395" y="0"/>
                    <a:pt x="7257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921;p82"/>
            <p:cNvSpPr/>
            <p:nvPr/>
          </p:nvSpPr>
          <p:spPr>
            <a:xfrm>
              <a:off x="3085917" y="3269306"/>
              <a:ext cx="320627" cy="307713"/>
            </a:xfrm>
            <a:custGeom>
              <a:avLst/>
              <a:gdLst/>
              <a:ahLst/>
              <a:cxnLst/>
              <a:rect l="l" t="t" r="r" b="b"/>
              <a:pathLst>
                <a:path w="12240" h="11747" extrusionOk="0">
                  <a:moveTo>
                    <a:pt x="6082" y="1"/>
                  </a:moveTo>
                  <a:cubicBezTo>
                    <a:pt x="5943" y="1"/>
                    <a:pt x="5803" y="133"/>
                    <a:pt x="5876" y="304"/>
                  </a:cubicBezTo>
                  <a:lnTo>
                    <a:pt x="6819" y="2490"/>
                  </a:lnTo>
                  <a:cubicBezTo>
                    <a:pt x="6850" y="2562"/>
                    <a:pt x="6918" y="2613"/>
                    <a:pt x="6997" y="2620"/>
                  </a:cubicBezTo>
                  <a:lnTo>
                    <a:pt x="11623" y="3049"/>
                  </a:lnTo>
                  <a:cubicBezTo>
                    <a:pt x="11760" y="3059"/>
                    <a:pt x="11815" y="3230"/>
                    <a:pt x="11712" y="3319"/>
                  </a:cubicBezTo>
                  <a:lnTo>
                    <a:pt x="8224" y="6383"/>
                  </a:lnTo>
                  <a:cubicBezTo>
                    <a:pt x="8162" y="6434"/>
                    <a:pt x="8138" y="6517"/>
                    <a:pt x="8155" y="6592"/>
                  </a:cubicBezTo>
                  <a:lnTo>
                    <a:pt x="9176" y="11126"/>
                  </a:lnTo>
                  <a:cubicBezTo>
                    <a:pt x="9200" y="11227"/>
                    <a:pt x="9119" y="11313"/>
                    <a:pt x="9027" y="11313"/>
                  </a:cubicBezTo>
                  <a:cubicBezTo>
                    <a:pt x="9000" y="11313"/>
                    <a:pt x="8973" y="11306"/>
                    <a:pt x="8947" y="11290"/>
                  </a:cubicBezTo>
                  <a:lnTo>
                    <a:pt x="4951" y="8919"/>
                  </a:lnTo>
                  <a:cubicBezTo>
                    <a:pt x="4917" y="8900"/>
                    <a:pt x="4879" y="8890"/>
                    <a:pt x="4841" y="8890"/>
                  </a:cubicBezTo>
                  <a:cubicBezTo>
                    <a:pt x="4804" y="8890"/>
                    <a:pt x="4766" y="8900"/>
                    <a:pt x="4732" y="8919"/>
                  </a:cubicBezTo>
                  <a:lnTo>
                    <a:pt x="740" y="11290"/>
                  </a:lnTo>
                  <a:cubicBezTo>
                    <a:pt x="713" y="11306"/>
                    <a:pt x="685" y="11313"/>
                    <a:pt x="658" y="11313"/>
                  </a:cubicBezTo>
                  <a:cubicBezTo>
                    <a:pt x="565" y="11313"/>
                    <a:pt x="485" y="11227"/>
                    <a:pt x="507" y="11126"/>
                  </a:cubicBezTo>
                  <a:lnTo>
                    <a:pt x="1034" y="8785"/>
                  </a:lnTo>
                  <a:cubicBezTo>
                    <a:pt x="1072" y="8622"/>
                    <a:pt x="945" y="8522"/>
                    <a:pt x="820" y="8522"/>
                  </a:cubicBezTo>
                  <a:cubicBezTo>
                    <a:pt x="731" y="8522"/>
                    <a:pt x="642" y="8573"/>
                    <a:pt x="616" y="8689"/>
                  </a:cubicBezTo>
                  <a:lnTo>
                    <a:pt x="88" y="11030"/>
                  </a:lnTo>
                  <a:cubicBezTo>
                    <a:pt x="0" y="11420"/>
                    <a:pt x="311" y="11746"/>
                    <a:pt x="662" y="11746"/>
                  </a:cubicBezTo>
                  <a:cubicBezTo>
                    <a:pt x="760" y="11746"/>
                    <a:pt x="862" y="11721"/>
                    <a:pt x="959" y="11664"/>
                  </a:cubicBezTo>
                  <a:lnTo>
                    <a:pt x="4841" y="9357"/>
                  </a:lnTo>
                  <a:lnTo>
                    <a:pt x="8724" y="11664"/>
                  </a:lnTo>
                  <a:cubicBezTo>
                    <a:pt x="8816" y="11718"/>
                    <a:pt x="8919" y="11745"/>
                    <a:pt x="9022" y="11745"/>
                  </a:cubicBezTo>
                  <a:cubicBezTo>
                    <a:pt x="9144" y="11745"/>
                    <a:pt x="9266" y="11707"/>
                    <a:pt x="9368" y="11633"/>
                  </a:cubicBezTo>
                  <a:cubicBezTo>
                    <a:pt x="9560" y="11496"/>
                    <a:pt x="9649" y="11256"/>
                    <a:pt x="9594" y="11030"/>
                  </a:cubicBezTo>
                  <a:lnTo>
                    <a:pt x="8604" y="6623"/>
                  </a:lnTo>
                  <a:lnTo>
                    <a:pt x="11997" y="3641"/>
                  </a:lnTo>
                  <a:cubicBezTo>
                    <a:pt x="12171" y="3487"/>
                    <a:pt x="12240" y="3244"/>
                    <a:pt x="12164" y="3021"/>
                  </a:cubicBezTo>
                  <a:cubicBezTo>
                    <a:pt x="12096" y="2799"/>
                    <a:pt x="11897" y="2637"/>
                    <a:pt x="11661" y="2620"/>
                  </a:cubicBezTo>
                  <a:lnTo>
                    <a:pt x="7165" y="2202"/>
                  </a:lnTo>
                  <a:lnTo>
                    <a:pt x="6274" y="132"/>
                  </a:lnTo>
                  <a:cubicBezTo>
                    <a:pt x="6233" y="40"/>
                    <a:pt x="6157" y="1"/>
                    <a:pt x="6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922;p82"/>
            <p:cNvSpPr/>
            <p:nvPr/>
          </p:nvSpPr>
          <p:spPr>
            <a:xfrm>
              <a:off x="3015243" y="3208979"/>
              <a:ext cx="226639" cy="270752"/>
            </a:xfrm>
            <a:custGeom>
              <a:avLst/>
              <a:gdLst/>
              <a:ahLst/>
              <a:cxnLst/>
              <a:rect l="l" t="t" r="r" b="b"/>
              <a:pathLst>
                <a:path w="8652" h="10336" extrusionOk="0">
                  <a:moveTo>
                    <a:pt x="7541" y="1"/>
                  </a:moveTo>
                  <a:cubicBezTo>
                    <a:pt x="7323" y="1"/>
                    <a:pt x="7104" y="119"/>
                    <a:pt x="7001" y="355"/>
                  </a:cubicBezTo>
                  <a:lnTo>
                    <a:pt x="5216" y="4505"/>
                  </a:lnTo>
                  <a:lnTo>
                    <a:pt x="717" y="4920"/>
                  </a:lnTo>
                  <a:cubicBezTo>
                    <a:pt x="206" y="4968"/>
                    <a:pt x="0" y="5605"/>
                    <a:pt x="384" y="5944"/>
                  </a:cubicBezTo>
                  <a:lnTo>
                    <a:pt x="3777" y="8926"/>
                  </a:lnTo>
                  <a:lnTo>
                    <a:pt x="3520" y="10074"/>
                  </a:lnTo>
                  <a:cubicBezTo>
                    <a:pt x="3492" y="10187"/>
                    <a:pt x="3564" y="10303"/>
                    <a:pt x="3681" y="10331"/>
                  </a:cubicBezTo>
                  <a:cubicBezTo>
                    <a:pt x="3696" y="10334"/>
                    <a:pt x="3711" y="10335"/>
                    <a:pt x="3726" y="10335"/>
                  </a:cubicBezTo>
                  <a:cubicBezTo>
                    <a:pt x="3826" y="10335"/>
                    <a:pt x="3917" y="10268"/>
                    <a:pt x="3938" y="10166"/>
                  </a:cubicBezTo>
                  <a:lnTo>
                    <a:pt x="4226" y="8895"/>
                  </a:lnTo>
                  <a:cubicBezTo>
                    <a:pt x="4243" y="8820"/>
                    <a:pt x="4215" y="8737"/>
                    <a:pt x="4157" y="8686"/>
                  </a:cubicBezTo>
                  <a:lnTo>
                    <a:pt x="669" y="5622"/>
                  </a:lnTo>
                  <a:cubicBezTo>
                    <a:pt x="566" y="5530"/>
                    <a:pt x="621" y="5362"/>
                    <a:pt x="758" y="5348"/>
                  </a:cubicBezTo>
                  <a:lnTo>
                    <a:pt x="5384" y="4920"/>
                  </a:lnTo>
                  <a:cubicBezTo>
                    <a:pt x="5463" y="4913"/>
                    <a:pt x="5531" y="4865"/>
                    <a:pt x="5562" y="4793"/>
                  </a:cubicBezTo>
                  <a:lnTo>
                    <a:pt x="7399" y="527"/>
                  </a:lnTo>
                  <a:cubicBezTo>
                    <a:pt x="7425" y="465"/>
                    <a:pt x="7482" y="434"/>
                    <a:pt x="7540" y="434"/>
                  </a:cubicBezTo>
                  <a:cubicBezTo>
                    <a:pt x="7598" y="434"/>
                    <a:pt x="7656" y="465"/>
                    <a:pt x="7683" y="527"/>
                  </a:cubicBezTo>
                  <a:lnTo>
                    <a:pt x="8180" y="1685"/>
                  </a:lnTo>
                  <a:cubicBezTo>
                    <a:pt x="8221" y="1778"/>
                    <a:pt x="8297" y="1817"/>
                    <a:pt x="8372" y="1817"/>
                  </a:cubicBezTo>
                  <a:cubicBezTo>
                    <a:pt x="8511" y="1817"/>
                    <a:pt x="8651" y="1685"/>
                    <a:pt x="8578" y="1514"/>
                  </a:cubicBezTo>
                  <a:lnTo>
                    <a:pt x="8077" y="355"/>
                  </a:lnTo>
                  <a:cubicBezTo>
                    <a:pt x="7976" y="119"/>
                    <a:pt x="7759" y="1"/>
                    <a:pt x="75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5125;p88"/>
          <p:cNvGrpSpPr/>
          <p:nvPr/>
        </p:nvGrpSpPr>
        <p:grpSpPr>
          <a:xfrm>
            <a:off x="4096350" y="3746613"/>
            <a:ext cx="648926" cy="543388"/>
            <a:chOff x="2273251" y="3385065"/>
            <a:chExt cx="363760" cy="304600"/>
          </a:xfrm>
        </p:grpSpPr>
        <p:sp>
          <p:nvSpPr>
            <p:cNvPr id="24" name="Google Shape;15126;p88"/>
            <p:cNvSpPr/>
            <p:nvPr/>
          </p:nvSpPr>
          <p:spPr>
            <a:xfrm>
              <a:off x="2513641" y="3437459"/>
              <a:ext cx="70535" cy="117592"/>
            </a:xfrm>
            <a:custGeom>
              <a:avLst/>
              <a:gdLst/>
              <a:ahLst/>
              <a:cxnLst/>
              <a:rect l="l" t="t" r="r" b="b"/>
              <a:pathLst>
                <a:path w="2710" h="4518" extrusionOk="0">
                  <a:moveTo>
                    <a:pt x="904" y="0"/>
                  </a:moveTo>
                  <a:lnTo>
                    <a:pt x="904" y="538"/>
                  </a:lnTo>
                  <a:cubicBezTo>
                    <a:pt x="904" y="623"/>
                    <a:pt x="855" y="700"/>
                    <a:pt x="778" y="739"/>
                  </a:cubicBezTo>
                  <a:lnTo>
                    <a:pt x="250" y="1003"/>
                  </a:lnTo>
                  <a:cubicBezTo>
                    <a:pt x="99" y="1080"/>
                    <a:pt x="0" y="1235"/>
                    <a:pt x="0" y="1407"/>
                  </a:cubicBezTo>
                  <a:lnTo>
                    <a:pt x="0" y="4518"/>
                  </a:lnTo>
                  <a:lnTo>
                    <a:pt x="2709" y="4518"/>
                  </a:lnTo>
                  <a:lnTo>
                    <a:pt x="2709" y="1407"/>
                  </a:lnTo>
                  <a:cubicBezTo>
                    <a:pt x="2709" y="1235"/>
                    <a:pt x="2614" y="1080"/>
                    <a:pt x="2460" y="1003"/>
                  </a:cubicBezTo>
                  <a:lnTo>
                    <a:pt x="1932" y="739"/>
                  </a:lnTo>
                  <a:cubicBezTo>
                    <a:pt x="1854" y="700"/>
                    <a:pt x="1809" y="623"/>
                    <a:pt x="1809" y="538"/>
                  </a:cubicBezTo>
                  <a:lnTo>
                    <a:pt x="1809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5127;p88"/>
            <p:cNvSpPr/>
            <p:nvPr/>
          </p:nvSpPr>
          <p:spPr>
            <a:xfrm>
              <a:off x="2525354" y="3555025"/>
              <a:ext cx="47110" cy="76495"/>
            </a:xfrm>
            <a:custGeom>
              <a:avLst/>
              <a:gdLst/>
              <a:ahLst/>
              <a:cxnLst/>
              <a:rect l="l" t="t" r="r" b="b"/>
              <a:pathLst>
                <a:path w="1810" h="2939" extrusionOk="0">
                  <a:moveTo>
                    <a:pt x="1" y="1"/>
                  </a:moveTo>
                  <a:lnTo>
                    <a:pt x="1" y="2939"/>
                  </a:lnTo>
                  <a:lnTo>
                    <a:pt x="1809" y="2939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128;p88"/>
            <p:cNvSpPr/>
            <p:nvPr/>
          </p:nvSpPr>
          <p:spPr>
            <a:xfrm>
              <a:off x="2545968" y="3466844"/>
              <a:ext cx="5882" cy="88207"/>
            </a:xfrm>
            <a:custGeom>
              <a:avLst/>
              <a:gdLst/>
              <a:ahLst/>
              <a:cxnLst/>
              <a:rect l="l" t="t" r="r" b="b"/>
              <a:pathLst>
                <a:path w="226" h="3389" extrusionOk="0">
                  <a:moveTo>
                    <a:pt x="0" y="0"/>
                  </a:moveTo>
                  <a:lnTo>
                    <a:pt x="0" y="3389"/>
                  </a:lnTo>
                  <a:lnTo>
                    <a:pt x="225" y="3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5129;p88"/>
            <p:cNvSpPr/>
            <p:nvPr/>
          </p:nvSpPr>
          <p:spPr>
            <a:xfrm>
              <a:off x="2537170" y="3437459"/>
              <a:ext cx="23477" cy="29411"/>
            </a:xfrm>
            <a:custGeom>
              <a:avLst/>
              <a:gdLst/>
              <a:ahLst/>
              <a:cxnLst/>
              <a:rect l="l" t="t" r="r" b="b"/>
              <a:pathLst>
                <a:path w="902" h="1130" extrusionOk="0">
                  <a:moveTo>
                    <a:pt x="0" y="0"/>
                  </a:moveTo>
                  <a:lnTo>
                    <a:pt x="0" y="676"/>
                  </a:lnTo>
                  <a:cubicBezTo>
                    <a:pt x="0" y="925"/>
                    <a:pt x="201" y="1129"/>
                    <a:pt x="451" y="1129"/>
                  </a:cubicBezTo>
                  <a:cubicBezTo>
                    <a:pt x="701" y="1129"/>
                    <a:pt x="901" y="925"/>
                    <a:pt x="901" y="676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5130;p88"/>
            <p:cNvSpPr/>
            <p:nvPr/>
          </p:nvSpPr>
          <p:spPr>
            <a:xfrm>
              <a:off x="2525354" y="3390375"/>
              <a:ext cx="47110" cy="52966"/>
            </a:xfrm>
            <a:custGeom>
              <a:avLst/>
              <a:gdLst/>
              <a:ahLst/>
              <a:cxnLst/>
              <a:rect l="l" t="t" r="r" b="b"/>
              <a:pathLst>
                <a:path w="1810" h="2035" extrusionOk="0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lnTo>
                    <a:pt x="1" y="1130"/>
                  </a:lnTo>
                  <a:cubicBezTo>
                    <a:pt x="1" y="1630"/>
                    <a:pt x="405" y="2034"/>
                    <a:pt x="905" y="2034"/>
                  </a:cubicBezTo>
                  <a:cubicBezTo>
                    <a:pt x="1404" y="2034"/>
                    <a:pt x="1809" y="1630"/>
                    <a:pt x="1809" y="1130"/>
                  </a:cubicBezTo>
                  <a:lnTo>
                    <a:pt x="1809" y="680"/>
                  </a:lnTo>
                  <a:cubicBezTo>
                    <a:pt x="1809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5131;p88"/>
            <p:cNvSpPr/>
            <p:nvPr/>
          </p:nvSpPr>
          <p:spPr>
            <a:xfrm>
              <a:off x="2525354" y="3390375"/>
              <a:ext cx="32352" cy="52888"/>
            </a:xfrm>
            <a:custGeom>
              <a:avLst/>
              <a:gdLst/>
              <a:ahLst/>
              <a:cxnLst/>
              <a:rect l="l" t="t" r="r" b="b"/>
              <a:pathLst>
                <a:path w="1243" h="2032" extrusionOk="0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lnTo>
                    <a:pt x="1" y="1130"/>
                  </a:lnTo>
                  <a:cubicBezTo>
                    <a:pt x="1" y="1648"/>
                    <a:pt x="424" y="2032"/>
                    <a:pt x="900" y="2032"/>
                  </a:cubicBezTo>
                  <a:cubicBezTo>
                    <a:pt x="1013" y="2032"/>
                    <a:pt x="1129" y="2010"/>
                    <a:pt x="1243" y="1964"/>
                  </a:cubicBezTo>
                  <a:cubicBezTo>
                    <a:pt x="901" y="1827"/>
                    <a:pt x="680" y="1496"/>
                    <a:pt x="680" y="1130"/>
                  </a:cubicBezTo>
                  <a:lnTo>
                    <a:pt x="680" y="680"/>
                  </a:lnTo>
                  <a:cubicBezTo>
                    <a:pt x="680" y="349"/>
                    <a:pt x="919" y="67"/>
                    <a:pt x="1243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5132;p88"/>
            <p:cNvSpPr/>
            <p:nvPr/>
          </p:nvSpPr>
          <p:spPr>
            <a:xfrm>
              <a:off x="2525354" y="3390375"/>
              <a:ext cx="47110" cy="23555"/>
            </a:xfrm>
            <a:custGeom>
              <a:avLst/>
              <a:gdLst/>
              <a:ahLst/>
              <a:cxnLst/>
              <a:rect l="l" t="t" r="r" b="b"/>
              <a:pathLst>
                <a:path w="1810" h="905" extrusionOk="0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cubicBezTo>
                    <a:pt x="1" y="680"/>
                    <a:pt x="680" y="905"/>
                    <a:pt x="1809" y="905"/>
                  </a:cubicBezTo>
                  <a:lnTo>
                    <a:pt x="1809" y="680"/>
                  </a:lnTo>
                  <a:cubicBezTo>
                    <a:pt x="1809" y="303"/>
                    <a:pt x="1507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133;p88"/>
            <p:cNvSpPr/>
            <p:nvPr/>
          </p:nvSpPr>
          <p:spPr>
            <a:xfrm>
              <a:off x="2525354" y="3390375"/>
              <a:ext cx="32352" cy="21447"/>
            </a:xfrm>
            <a:custGeom>
              <a:avLst/>
              <a:gdLst/>
              <a:ahLst/>
              <a:cxnLst/>
              <a:rect l="l" t="t" r="r" b="b"/>
              <a:pathLst>
                <a:path w="1243" h="824" extrusionOk="0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cubicBezTo>
                    <a:pt x="222" y="743"/>
                    <a:pt x="447" y="792"/>
                    <a:pt x="680" y="824"/>
                  </a:cubicBezTo>
                  <a:lnTo>
                    <a:pt x="680" y="680"/>
                  </a:lnTo>
                  <a:cubicBezTo>
                    <a:pt x="680" y="349"/>
                    <a:pt x="919" y="67"/>
                    <a:pt x="1243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134;p88"/>
            <p:cNvSpPr/>
            <p:nvPr/>
          </p:nvSpPr>
          <p:spPr>
            <a:xfrm>
              <a:off x="2513641" y="3467104"/>
              <a:ext cx="17595" cy="87947"/>
            </a:xfrm>
            <a:custGeom>
              <a:avLst/>
              <a:gdLst/>
              <a:ahLst/>
              <a:cxnLst/>
              <a:rect l="l" t="t" r="r" b="b"/>
              <a:pathLst>
                <a:path w="676" h="3379" extrusionOk="0">
                  <a:moveTo>
                    <a:pt x="92" y="1"/>
                  </a:moveTo>
                  <a:cubicBezTo>
                    <a:pt x="32" y="78"/>
                    <a:pt x="0" y="173"/>
                    <a:pt x="0" y="268"/>
                  </a:cubicBezTo>
                  <a:lnTo>
                    <a:pt x="0" y="3379"/>
                  </a:lnTo>
                  <a:lnTo>
                    <a:pt x="676" y="3379"/>
                  </a:lnTo>
                  <a:lnTo>
                    <a:pt x="676" y="666"/>
                  </a:lnTo>
                  <a:cubicBezTo>
                    <a:pt x="676" y="525"/>
                    <a:pt x="609" y="392"/>
                    <a:pt x="496" y="307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135;p88"/>
            <p:cNvSpPr/>
            <p:nvPr/>
          </p:nvSpPr>
          <p:spPr>
            <a:xfrm>
              <a:off x="2566477" y="3467104"/>
              <a:ext cx="17699" cy="87947"/>
            </a:xfrm>
            <a:custGeom>
              <a:avLst/>
              <a:gdLst/>
              <a:ahLst/>
              <a:cxnLst/>
              <a:rect l="l" t="t" r="r" b="b"/>
              <a:pathLst>
                <a:path w="680" h="3379" extrusionOk="0">
                  <a:moveTo>
                    <a:pt x="588" y="1"/>
                  </a:moveTo>
                  <a:lnTo>
                    <a:pt x="183" y="307"/>
                  </a:lnTo>
                  <a:cubicBezTo>
                    <a:pt x="67" y="392"/>
                    <a:pt x="0" y="525"/>
                    <a:pt x="0" y="666"/>
                  </a:cubicBezTo>
                  <a:lnTo>
                    <a:pt x="0" y="3379"/>
                  </a:lnTo>
                  <a:lnTo>
                    <a:pt x="679" y="3379"/>
                  </a:lnTo>
                  <a:lnTo>
                    <a:pt x="679" y="268"/>
                  </a:lnTo>
                  <a:cubicBezTo>
                    <a:pt x="679" y="173"/>
                    <a:pt x="648" y="78"/>
                    <a:pt x="58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5136;p88"/>
            <p:cNvSpPr/>
            <p:nvPr/>
          </p:nvSpPr>
          <p:spPr>
            <a:xfrm>
              <a:off x="2325437" y="3437459"/>
              <a:ext cx="70535" cy="117592"/>
            </a:xfrm>
            <a:custGeom>
              <a:avLst/>
              <a:gdLst/>
              <a:ahLst/>
              <a:cxnLst/>
              <a:rect l="l" t="t" r="r" b="b"/>
              <a:pathLst>
                <a:path w="2710" h="4518" extrusionOk="0">
                  <a:moveTo>
                    <a:pt x="905" y="0"/>
                  </a:moveTo>
                  <a:lnTo>
                    <a:pt x="905" y="538"/>
                  </a:lnTo>
                  <a:cubicBezTo>
                    <a:pt x="905" y="623"/>
                    <a:pt x="856" y="700"/>
                    <a:pt x="782" y="739"/>
                  </a:cubicBezTo>
                  <a:lnTo>
                    <a:pt x="254" y="1003"/>
                  </a:lnTo>
                  <a:cubicBezTo>
                    <a:pt x="99" y="1080"/>
                    <a:pt x="1" y="1235"/>
                    <a:pt x="4" y="1407"/>
                  </a:cubicBezTo>
                  <a:lnTo>
                    <a:pt x="4" y="4518"/>
                  </a:lnTo>
                  <a:lnTo>
                    <a:pt x="2710" y="4518"/>
                  </a:lnTo>
                  <a:lnTo>
                    <a:pt x="2710" y="1407"/>
                  </a:lnTo>
                  <a:cubicBezTo>
                    <a:pt x="2710" y="1235"/>
                    <a:pt x="2615" y="1080"/>
                    <a:pt x="2460" y="1003"/>
                  </a:cubicBezTo>
                  <a:lnTo>
                    <a:pt x="1932" y="739"/>
                  </a:lnTo>
                  <a:cubicBezTo>
                    <a:pt x="1859" y="700"/>
                    <a:pt x="1809" y="623"/>
                    <a:pt x="1809" y="538"/>
                  </a:cubicBezTo>
                  <a:lnTo>
                    <a:pt x="180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5137;p88"/>
            <p:cNvSpPr/>
            <p:nvPr/>
          </p:nvSpPr>
          <p:spPr>
            <a:xfrm>
              <a:off x="2337175" y="3555025"/>
              <a:ext cx="47084" cy="76495"/>
            </a:xfrm>
            <a:custGeom>
              <a:avLst/>
              <a:gdLst/>
              <a:ahLst/>
              <a:cxnLst/>
              <a:rect l="l" t="t" r="r" b="b"/>
              <a:pathLst>
                <a:path w="1809" h="2939" extrusionOk="0">
                  <a:moveTo>
                    <a:pt x="0" y="1"/>
                  </a:moveTo>
                  <a:lnTo>
                    <a:pt x="0" y="2939"/>
                  </a:lnTo>
                  <a:lnTo>
                    <a:pt x="1809" y="2939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5138;p88"/>
            <p:cNvSpPr/>
            <p:nvPr/>
          </p:nvSpPr>
          <p:spPr>
            <a:xfrm>
              <a:off x="2357763" y="3466844"/>
              <a:ext cx="5882" cy="88207"/>
            </a:xfrm>
            <a:custGeom>
              <a:avLst/>
              <a:gdLst/>
              <a:ahLst/>
              <a:cxnLst/>
              <a:rect l="l" t="t" r="r" b="b"/>
              <a:pathLst>
                <a:path w="226" h="3389" extrusionOk="0">
                  <a:moveTo>
                    <a:pt x="1" y="0"/>
                  </a:moveTo>
                  <a:lnTo>
                    <a:pt x="1" y="3389"/>
                  </a:lnTo>
                  <a:lnTo>
                    <a:pt x="226" y="3389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5139;p88"/>
            <p:cNvSpPr/>
            <p:nvPr/>
          </p:nvSpPr>
          <p:spPr>
            <a:xfrm>
              <a:off x="2348991" y="3437459"/>
              <a:ext cx="23555" cy="29411"/>
            </a:xfrm>
            <a:custGeom>
              <a:avLst/>
              <a:gdLst/>
              <a:ahLst/>
              <a:cxnLst/>
              <a:rect l="l" t="t" r="r" b="b"/>
              <a:pathLst>
                <a:path w="905" h="1130" extrusionOk="0">
                  <a:moveTo>
                    <a:pt x="0" y="0"/>
                  </a:moveTo>
                  <a:lnTo>
                    <a:pt x="0" y="676"/>
                  </a:lnTo>
                  <a:cubicBezTo>
                    <a:pt x="0" y="925"/>
                    <a:pt x="201" y="1129"/>
                    <a:pt x="450" y="1129"/>
                  </a:cubicBezTo>
                  <a:cubicBezTo>
                    <a:pt x="700" y="1129"/>
                    <a:pt x="904" y="925"/>
                    <a:pt x="904" y="676"/>
                  </a:cubicBezTo>
                  <a:lnTo>
                    <a:pt x="904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140;p88"/>
            <p:cNvSpPr/>
            <p:nvPr/>
          </p:nvSpPr>
          <p:spPr>
            <a:xfrm>
              <a:off x="2337175" y="3390375"/>
              <a:ext cx="47084" cy="52966"/>
            </a:xfrm>
            <a:custGeom>
              <a:avLst/>
              <a:gdLst/>
              <a:ahLst/>
              <a:cxnLst/>
              <a:rect l="l" t="t" r="r" b="b"/>
              <a:pathLst>
                <a:path w="1809" h="2035" extrusionOk="0">
                  <a:moveTo>
                    <a:pt x="679" y="1"/>
                  </a:moveTo>
                  <a:cubicBezTo>
                    <a:pt x="303" y="1"/>
                    <a:pt x="0" y="303"/>
                    <a:pt x="0" y="680"/>
                  </a:cubicBezTo>
                  <a:lnTo>
                    <a:pt x="0" y="1130"/>
                  </a:lnTo>
                  <a:cubicBezTo>
                    <a:pt x="0" y="1630"/>
                    <a:pt x="405" y="2034"/>
                    <a:pt x="904" y="2034"/>
                  </a:cubicBezTo>
                  <a:cubicBezTo>
                    <a:pt x="1404" y="2034"/>
                    <a:pt x="1809" y="1630"/>
                    <a:pt x="1809" y="1130"/>
                  </a:cubicBezTo>
                  <a:lnTo>
                    <a:pt x="1809" y="680"/>
                  </a:lnTo>
                  <a:cubicBezTo>
                    <a:pt x="1809" y="303"/>
                    <a:pt x="1506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141;p88"/>
            <p:cNvSpPr/>
            <p:nvPr/>
          </p:nvSpPr>
          <p:spPr>
            <a:xfrm>
              <a:off x="2337175" y="3390375"/>
              <a:ext cx="32352" cy="52888"/>
            </a:xfrm>
            <a:custGeom>
              <a:avLst/>
              <a:gdLst/>
              <a:ahLst/>
              <a:cxnLst/>
              <a:rect l="l" t="t" r="r" b="b"/>
              <a:pathLst>
                <a:path w="1243" h="2032" extrusionOk="0">
                  <a:moveTo>
                    <a:pt x="679" y="1"/>
                  </a:moveTo>
                  <a:cubicBezTo>
                    <a:pt x="303" y="1"/>
                    <a:pt x="0" y="303"/>
                    <a:pt x="0" y="680"/>
                  </a:cubicBezTo>
                  <a:lnTo>
                    <a:pt x="0" y="1130"/>
                  </a:lnTo>
                  <a:cubicBezTo>
                    <a:pt x="0" y="1648"/>
                    <a:pt x="426" y="2032"/>
                    <a:pt x="901" y="2032"/>
                  </a:cubicBezTo>
                  <a:cubicBezTo>
                    <a:pt x="1013" y="2032"/>
                    <a:pt x="1129" y="2010"/>
                    <a:pt x="1242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80"/>
                  </a:lnTo>
                  <a:cubicBezTo>
                    <a:pt x="679" y="349"/>
                    <a:pt x="918" y="67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142;p88"/>
            <p:cNvSpPr/>
            <p:nvPr/>
          </p:nvSpPr>
          <p:spPr>
            <a:xfrm>
              <a:off x="2337175" y="3390375"/>
              <a:ext cx="47084" cy="23555"/>
            </a:xfrm>
            <a:custGeom>
              <a:avLst/>
              <a:gdLst/>
              <a:ahLst/>
              <a:cxnLst/>
              <a:rect l="l" t="t" r="r" b="b"/>
              <a:pathLst>
                <a:path w="1809" h="905" extrusionOk="0">
                  <a:moveTo>
                    <a:pt x="679" y="1"/>
                  </a:moveTo>
                  <a:cubicBezTo>
                    <a:pt x="306" y="1"/>
                    <a:pt x="0" y="303"/>
                    <a:pt x="0" y="680"/>
                  </a:cubicBezTo>
                  <a:cubicBezTo>
                    <a:pt x="0" y="680"/>
                    <a:pt x="679" y="905"/>
                    <a:pt x="1809" y="905"/>
                  </a:cubicBezTo>
                  <a:lnTo>
                    <a:pt x="1809" y="680"/>
                  </a:lnTo>
                  <a:cubicBezTo>
                    <a:pt x="1809" y="303"/>
                    <a:pt x="1506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143;p88"/>
            <p:cNvSpPr/>
            <p:nvPr/>
          </p:nvSpPr>
          <p:spPr>
            <a:xfrm>
              <a:off x="2337175" y="3390375"/>
              <a:ext cx="32352" cy="21447"/>
            </a:xfrm>
            <a:custGeom>
              <a:avLst/>
              <a:gdLst/>
              <a:ahLst/>
              <a:cxnLst/>
              <a:rect l="l" t="t" r="r" b="b"/>
              <a:pathLst>
                <a:path w="1243" h="824" extrusionOk="0">
                  <a:moveTo>
                    <a:pt x="679" y="1"/>
                  </a:moveTo>
                  <a:cubicBezTo>
                    <a:pt x="303" y="1"/>
                    <a:pt x="0" y="303"/>
                    <a:pt x="0" y="680"/>
                  </a:cubicBezTo>
                  <a:cubicBezTo>
                    <a:pt x="222" y="743"/>
                    <a:pt x="450" y="792"/>
                    <a:pt x="679" y="824"/>
                  </a:cubicBezTo>
                  <a:lnTo>
                    <a:pt x="679" y="680"/>
                  </a:lnTo>
                  <a:cubicBezTo>
                    <a:pt x="679" y="349"/>
                    <a:pt x="918" y="67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144;p88"/>
            <p:cNvSpPr/>
            <p:nvPr/>
          </p:nvSpPr>
          <p:spPr>
            <a:xfrm>
              <a:off x="2325437" y="3467104"/>
              <a:ext cx="17621" cy="87947"/>
            </a:xfrm>
            <a:custGeom>
              <a:avLst/>
              <a:gdLst/>
              <a:ahLst/>
              <a:cxnLst/>
              <a:rect l="l" t="t" r="r" b="b"/>
              <a:pathLst>
                <a:path w="677" h="3379" extrusionOk="0">
                  <a:moveTo>
                    <a:pt x="92" y="1"/>
                  </a:moveTo>
                  <a:cubicBezTo>
                    <a:pt x="32" y="78"/>
                    <a:pt x="1" y="173"/>
                    <a:pt x="1" y="268"/>
                  </a:cubicBezTo>
                  <a:lnTo>
                    <a:pt x="1" y="3379"/>
                  </a:lnTo>
                  <a:lnTo>
                    <a:pt x="676" y="3379"/>
                  </a:lnTo>
                  <a:lnTo>
                    <a:pt x="676" y="666"/>
                  </a:lnTo>
                  <a:cubicBezTo>
                    <a:pt x="676" y="525"/>
                    <a:pt x="609" y="392"/>
                    <a:pt x="497" y="307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145;p88"/>
            <p:cNvSpPr/>
            <p:nvPr/>
          </p:nvSpPr>
          <p:spPr>
            <a:xfrm>
              <a:off x="2378376" y="3467104"/>
              <a:ext cx="17595" cy="87947"/>
            </a:xfrm>
            <a:custGeom>
              <a:avLst/>
              <a:gdLst/>
              <a:ahLst/>
              <a:cxnLst/>
              <a:rect l="l" t="t" r="r" b="b"/>
              <a:pathLst>
                <a:path w="676" h="3379" extrusionOk="0">
                  <a:moveTo>
                    <a:pt x="585" y="1"/>
                  </a:moveTo>
                  <a:lnTo>
                    <a:pt x="180" y="307"/>
                  </a:lnTo>
                  <a:cubicBezTo>
                    <a:pt x="67" y="392"/>
                    <a:pt x="0" y="525"/>
                    <a:pt x="0" y="666"/>
                  </a:cubicBezTo>
                  <a:lnTo>
                    <a:pt x="0" y="3379"/>
                  </a:lnTo>
                  <a:lnTo>
                    <a:pt x="676" y="3379"/>
                  </a:lnTo>
                  <a:lnTo>
                    <a:pt x="676" y="268"/>
                  </a:lnTo>
                  <a:cubicBezTo>
                    <a:pt x="676" y="173"/>
                    <a:pt x="644" y="78"/>
                    <a:pt x="58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146;p88"/>
            <p:cNvSpPr/>
            <p:nvPr/>
          </p:nvSpPr>
          <p:spPr>
            <a:xfrm>
              <a:off x="2419500" y="3437459"/>
              <a:ext cx="70613" cy="117592"/>
            </a:xfrm>
            <a:custGeom>
              <a:avLst/>
              <a:gdLst/>
              <a:ahLst/>
              <a:cxnLst/>
              <a:rect l="l" t="t" r="r" b="b"/>
              <a:pathLst>
                <a:path w="2713" h="4518" extrusionOk="0">
                  <a:moveTo>
                    <a:pt x="904" y="0"/>
                  </a:moveTo>
                  <a:lnTo>
                    <a:pt x="904" y="538"/>
                  </a:lnTo>
                  <a:cubicBezTo>
                    <a:pt x="904" y="623"/>
                    <a:pt x="855" y="700"/>
                    <a:pt x="781" y="739"/>
                  </a:cubicBezTo>
                  <a:lnTo>
                    <a:pt x="254" y="1003"/>
                  </a:lnTo>
                  <a:cubicBezTo>
                    <a:pt x="99" y="1080"/>
                    <a:pt x="0" y="1235"/>
                    <a:pt x="4" y="1407"/>
                  </a:cubicBezTo>
                  <a:lnTo>
                    <a:pt x="4" y="4518"/>
                  </a:lnTo>
                  <a:lnTo>
                    <a:pt x="2713" y="4518"/>
                  </a:lnTo>
                  <a:lnTo>
                    <a:pt x="2713" y="1407"/>
                  </a:lnTo>
                  <a:cubicBezTo>
                    <a:pt x="2713" y="1235"/>
                    <a:pt x="2614" y="1080"/>
                    <a:pt x="2463" y="1003"/>
                  </a:cubicBezTo>
                  <a:lnTo>
                    <a:pt x="1935" y="739"/>
                  </a:lnTo>
                  <a:cubicBezTo>
                    <a:pt x="1858" y="700"/>
                    <a:pt x="1809" y="623"/>
                    <a:pt x="1809" y="538"/>
                  </a:cubicBezTo>
                  <a:lnTo>
                    <a:pt x="1809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147;p88"/>
            <p:cNvSpPr/>
            <p:nvPr/>
          </p:nvSpPr>
          <p:spPr>
            <a:xfrm>
              <a:off x="2431316" y="3555025"/>
              <a:ext cx="47006" cy="76495"/>
            </a:xfrm>
            <a:custGeom>
              <a:avLst/>
              <a:gdLst/>
              <a:ahLst/>
              <a:cxnLst/>
              <a:rect l="l" t="t" r="r" b="b"/>
              <a:pathLst>
                <a:path w="1806" h="2939" extrusionOk="0">
                  <a:moveTo>
                    <a:pt x="0" y="1"/>
                  </a:moveTo>
                  <a:lnTo>
                    <a:pt x="0" y="2939"/>
                  </a:lnTo>
                  <a:lnTo>
                    <a:pt x="1805" y="2939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148;p88"/>
            <p:cNvSpPr/>
            <p:nvPr/>
          </p:nvSpPr>
          <p:spPr>
            <a:xfrm>
              <a:off x="2451826" y="3466844"/>
              <a:ext cx="5960" cy="88207"/>
            </a:xfrm>
            <a:custGeom>
              <a:avLst/>
              <a:gdLst/>
              <a:ahLst/>
              <a:cxnLst/>
              <a:rect l="l" t="t" r="r" b="b"/>
              <a:pathLst>
                <a:path w="229" h="3389" extrusionOk="0">
                  <a:moveTo>
                    <a:pt x="0" y="0"/>
                  </a:moveTo>
                  <a:lnTo>
                    <a:pt x="0" y="3389"/>
                  </a:lnTo>
                  <a:lnTo>
                    <a:pt x="229" y="338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149;p88"/>
            <p:cNvSpPr/>
            <p:nvPr/>
          </p:nvSpPr>
          <p:spPr>
            <a:xfrm>
              <a:off x="2443029" y="3437459"/>
              <a:ext cx="23555" cy="29411"/>
            </a:xfrm>
            <a:custGeom>
              <a:avLst/>
              <a:gdLst/>
              <a:ahLst/>
              <a:cxnLst/>
              <a:rect l="l" t="t" r="r" b="b"/>
              <a:pathLst>
                <a:path w="905" h="1130" extrusionOk="0">
                  <a:moveTo>
                    <a:pt x="0" y="0"/>
                  </a:moveTo>
                  <a:lnTo>
                    <a:pt x="0" y="676"/>
                  </a:lnTo>
                  <a:cubicBezTo>
                    <a:pt x="0" y="925"/>
                    <a:pt x="205" y="1129"/>
                    <a:pt x="454" y="1129"/>
                  </a:cubicBezTo>
                  <a:cubicBezTo>
                    <a:pt x="701" y="1129"/>
                    <a:pt x="905" y="925"/>
                    <a:pt x="905" y="676"/>
                  </a:cubicBezTo>
                  <a:lnTo>
                    <a:pt x="905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50;p88"/>
            <p:cNvSpPr/>
            <p:nvPr/>
          </p:nvSpPr>
          <p:spPr>
            <a:xfrm>
              <a:off x="2431316" y="3390375"/>
              <a:ext cx="47006" cy="52966"/>
            </a:xfrm>
            <a:custGeom>
              <a:avLst/>
              <a:gdLst/>
              <a:ahLst/>
              <a:cxnLst/>
              <a:rect l="l" t="t" r="r" b="b"/>
              <a:pathLst>
                <a:path w="1806" h="2035" extrusionOk="0">
                  <a:moveTo>
                    <a:pt x="676" y="1"/>
                  </a:moveTo>
                  <a:cubicBezTo>
                    <a:pt x="303" y="1"/>
                    <a:pt x="0" y="303"/>
                    <a:pt x="0" y="680"/>
                  </a:cubicBezTo>
                  <a:lnTo>
                    <a:pt x="0" y="1130"/>
                  </a:lnTo>
                  <a:cubicBezTo>
                    <a:pt x="0" y="1630"/>
                    <a:pt x="405" y="2034"/>
                    <a:pt x="904" y="2034"/>
                  </a:cubicBezTo>
                  <a:cubicBezTo>
                    <a:pt x="1400" y="2034"/>
                    <a:pt x="1805" y="1630"/>
                    <a:pt x="1805" y="1130"/>
                  </a:cubicBezTo>
                  <a:lnTo>
                    <a:pt x="1805" y="680"/>
                  </a:lnTo>
                  <a:cubicBezTo>
                    <a:pt x="1805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151;p88"/>
            <p:cNvSpPr/>
            <p:nvPr/>
          </p:nvSpPr>
          <p:spPr>
            <a:xfrm>
              <a:off x="2431238" y="3390375"/>
              <a:ext cx="32430" cy="52888"/>
            </a:xfrm>
            <a:custGeom>
              <a:avLst/>
              <a:gdLst/>
              <a:ahLst/>
              <a:cxnLst/>
              <a:rect l="l" t="t" r="r" b="b"/>
              <a:pathLst>
                <a:path w="1246" h="2032" extrusionOk="0">
                  <a:moveTo>
                    <a:pt x="679" y="1"/>
                  </a:moveTo>
                  <a:cubicBezTo>
                    <a:pt x="306" y="1"/>
                    <a:pt x="3" y="303"/>
                    <a:pt x="3" y="680"/>
                  </a:cubicBezTo>
                  <a:lnTo>
                    <a:pt x="3" y="1130"/>
                  </a:lnTo>
                  <a:cubicBezTo>
                    <a:pt x="0" y="1648"/>
                    <a:pt x="425" y="2032"/>
                    <a:pt x="902" y="2032"/>
                  </a:cubicBezTo>
                  <a:cubicBezTo>
                    <a:pt x="1015" y="2032"/>
                    <a:pt x="1131" y="2010"/>
                    <a:pt x="1245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80"/>
                  </a:lnTo>
                  <a:cubicBezTo>
                    <a:pt x="679" y="349"/>
                    <a:pt x="918" y="67"/>
                    <a:pt x="1245" y="11"/>
                  </a:cubicBezTo>
                  <a:cubicBezTo>
                    <a:pt x="1206" y="4"/>
                    <a:pt x="1168" y="1"/>
                    <a:pt x="1133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152;p88"/>
            <p:cNvSpPr/>
            <p:nvPr/>
          </p:nvSpPr>
          <p:spPr>
            <a:xfrm>
              <a:off x="2431316" y="3390375"/>
              <a:ext cx="47006" cy="23555"/>
            </a:xfrm>
            <a:custGeom>
              <a:avLst/>
              <a:gdLst/>
              <a:ahLst/>
              <a:cxnLst/>
              <a:rect l="l" t="t" r="r" b="b"/>
              <a:pathLst>
                <a:path w="1806" h="905" extrusionOk="0">
                  <a:moveTo>
                    <a:pt x="676" y="1"/>
                  </a:moveTo>
                  <a:cubicBezTo>
                    <a:pt x="303" y="1"/>
                    <a:pt x="0" y="303"/>
                    <a:pt x="0" y="680"/>
                  </a:cubicBezTo>
                  <a:cubicBezTo>
                    <a:pt x="0" y="680"/>
                    <a:pt x="676" y="905"/>
                    <a:pt x="1805" y="905"/>
                  </a:cubicBezTo>
                  <a:lnTo>
                    <a:pt x="1805" y="680"/>
                  </a:lnTo>
                  <a:cubicBezTo>
                    <a:pt x="1805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53;p88"/>
            <p:cNvSpPr/>
            <p:nvPr/>
          </p:nvSpPr>
          <p:spPr>
            <a:xfrm>
              <a:off x="2431316" y="3390375"/>
              <a:ext cx="32352" cy="21447"/>
            </a:xfrm>
            <a:custGeom>
              <a:avLst/>
              <a:gdLst/>
              <a:ahLst/>
              <a:cxnLst/>
              <a:rect l="l" t="t" r="r" b="b"/>
              <a:pathLst>
                <a:path w="1243" h="824" extrusionOk="0">
                  <a:moveTo>
                    <a:pt x="676" y="1"/>
                  </a:moveTo>
                  <a:cubicBezTo>
                    <a:pt x="303" y="1"/>
                    <a:pt x="0" y="303"/>
                    <a:pt x="0" y="680"/>
                  </a:cubicBezTo>
                  <a:cubicBezTo>
                    <a:pt x="222" y="743"/>
                    <a:pt x="447" y="792"/>
                    <a:pt x="676" y="824"/>
                  </a:cubicBezTo>
                  <a:lnTo>
                    <a:pt x="676" y="680"/>
                  </a:lnTo>
                  <a:cubicBezTo>
                    <a:pt x="676" y="349"/>
                    <a:pt x="915" y="67"/>
                    <a:pt x="1242" y="11"/>
                  </a:cubicBezTo>
                  <a:cubicBezTo>
                    <a:pt x="1203" y="4"/>
                    <a:pt x="1165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154;p88"/>
            <p:cNvSpPr/>
            <p:nvPr/>
          </p:nvSpPr>
          <p:spPr>
            <a:xfrm>
              <a:off x="2419500" y="3467104"/>
              <a:ext cx="17699" cy="87947"/>
            </a:xfrm>
            <a:custGeom>
              <a:avLst/>
              <a:gdLst/>
              <a:ahLst/>
              <a:cxnLst/>
              <a:rect l="l" t="t" r="r" b="b"/>
              <a:pathLst>
                <a:path w="680" h="3379" extrusionOk="0">
                  <a:moveTo>
                    <a:pt x="92" y="1"/>
                  </a:moveTo>
                  <a:cubicBezTo>
                    <a:pt x="35" y="78"/>
                    <a:pt x="4" y="173"/>
                    <a:pt x="0" y="268"/>
                  </a:cubicBezTo>
                  <a:lnTo>
                    <a:pt x="0" y="3379"/>
                  </a:lnTo>
                  <a:lnTo>
                    <a:pt x="679" y="3379"/>
                  </a:lnTo>
                  <a:lnTo>
                    <a:pt x="679" y="666"/>
                  </a:lnTo>
                  <a:cubicBezTo>
                    <a:pt x="679" y="525"/>
                    <a:pt x="612" y="392"/>
                    <a:pt x="500" y="307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155;p88"/>
            <p:cNvSpPr/>
            <p:nvPr/>
          </p:nvSpPr>
          <p:spPr>
            <a:xfrm>
              <a:off x="2472414" y="3467104"/>
              <a:ext cx="17699" cy="87947"/>
            </a:xfrm>
            <a:custGeom>
              <a:avLst/>
              <a:gdLst/>
              <a:ahLst/>
              <a:cxnLst/>
              <a:rect l="l" t="t" r="r" b="b"/>
              <a:pathLst>
                <a:path w="680" h="3379" extrusionOk="0">
                  <a:moveTo>
                    <a:pt x="589" y="1"/>
                  </a:moveTo>
                  <a:lnTo>
                    <a:pt x="184" y="307"/>
                  </a:lnTo>
                  <a:cubicBezTo>
                    <a:pt x="68" y="392"/>
                    <a:pt x="1" y="525"/>
                    <a:pt x="1" y="666"/>
                  </a:cubicBezTo>
                  <a:lnTo>
                    <a:pt x="1" y="3379"/>
                  </a:lnTo>
                  <a:lnTo>
                    <a:pt x="680" y="3379"/>
                  </a:lnTo>
                  <a:lnTo>
                    <a:pt x="680" y="268"/>
                  </a:lnTo>
                  <a:cubicBezTo>
                    <a:pt x="676" y="173"/>
                    <a:pt x="645" y="78"/>
                    <a:pt x="58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156;p88"/>
            <p:cNvSpPr/>
            <p:nvPr/>
          </p:nvSpPr>
          <p:spPr>
            <a:xfrm>
              <a:off x="2278457" y="3537352"/>
              <a:ext cx="70561" cy="147003"/>
            </a:xfrm>
            <a:custGeom>
              <a:avLst/>
              <a:gdLst/>
              <a:ahLst/>
              <a:cxnLst/>
              <a:rect l="l" t="t" r="r" b="b"/>
              <a:pathLst>
                <a:path w="2711" h="5648" extrusionOk="0">
                  <a:moveTo>
                    <a:pt x="902" y="1"/>
                  </a:moveTo>
                  <a:lnTo>
                    <a:pt x="902" y="539"/>
                  </a:lnTo>
                  <a:cubicBezTo>
                    <a:pt x="902" y="627"/>
                    <a:pt x="852" y="704"/>
                    <a:pt x="778" y="743"/>
                  </a:cubicBezTo>
                  <a:lnTo>
                    <a:pt x="251" y="1007"/>
                  </a:lnTo>
                  <a:cubicBezTo>
                    <a:pt x="96" y="1081"/>
                    <a:pt x="1" y="1239"/>
                    <a:pt x="1" y="1412"/>
                  </a:cubicBezTo>
                  <a:lnTo>
                    <a:pt x="1" y="3639"/>
                  </a:lnTo>
                  <a:cubicBezTo>
                    <a:pt x="1" y="3772"/>
                    <a:pt x="39" y="3903"/>
                    <a:pt x="113" y="4012"/>
                  </a:cubicBezTo>
                  <a:lnTo>
                    <a:pt x="339" y="4349"/>
                  </a:lnTo>
                  <a:cubicBezTo>
                    <a:pt x="412" y="4462"/>
                    <a:pt x="451" y="4592"/>
                    <a:pt x="451" y="4726"/>
                  </a:cubicBezTo>
                  <a:lnTo>
                    <a:pt x="451" y="5648"/>
                  </a:lnTo>
                  <a:lnTo>
                    <a:pt x="2260" y="5648"/>
                  </a:lnTo>
                  <a:lnTo>
                    <a:pt x="2260" y="4726"/>
                  </a:lnTo>
                  <a:cubicBezTo>
                    <a:pt x="2260" y="4592"/>
                    <a:pt x="2298" y="4462"/>
                    <a:pt x="2372" y="4349"/>
                  </a:cubicBezTo>
                  <a:lnTo>
                    <a:pt x="2597" y="4012"/>
                  </a:lnTo>
                  <a:cubicBezTo>
                    <a:pt x="2671" y="3903"/>
                    <a:pt x="2710" y="3772"/>
                    <a:pt x="2710" y="3639"/>
                  </a:cubicBezTo>
                  <a:lnTo>
                    <a:pt x="2710" y="1412"/>
                  </a:lnTo>
                  <a:cubicBezTo>
                    <a:pt x="2710" y="1239"/>
                    <a:pt x="2611" y="1081"/>
                    <a:pt x="2460" y="1007"/>
                  </a:cubicBezTo>
                  <a:lnTo>
                    <a:pt x="1932" y="743"/>
                  </a:lnTo>
                  <a:cubicBezTo>
                    <a:pt x="1855" y="704"/>
                    <a:pt x="1806" y="627"/>
                    <a:pt x="1806" y="539"/>
                  </a:cubicBezTo>
                  <a:lnTo>
                    <a:pt x="1806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157;p88"/>
            <p:cNvSpPr/>
            <p:nvPr/>
          </p:nvSpPr>
          <p:spPr>
            <a:xfrm>
              <a:off x="2278379" y="3567128"/>
              <a:ext cx="17699" cy="93803"/>
            </a:xfrm>
            <a:custGeom>
              <a:avLst/>
              <a:gdLst/>
              <a:ahLst/>
              <a:cxnLst/>
              <a:rect l="l" t="t" r="r" b="b"/>
              <a:pathLst>
                <a:path w="680" h="3604" extrusionOk="0">
                  <a:moveTo>
                    <a:pt x="92" y="0"/>
                  </a:moveTo>
                  <a:cubicBezTo>
                    <a:pt x="35" y="78"/>
                    <a:pt x="0" y="169"/>
                    <a:pt x="0" y="268"/>
                  </a:cubicBezTo>
                  <a:lnTo>
                    <a:pt x="0" y="2495"/>
                  </a:lnTo>
                  <a:cubicBezTo>
                    <a:pt x="0" y="2628"/>
                    <a:pt x="39" y="2759"/>
                    <a:pt x="116" y="2868"/>
                  </a:cubicBezTo>
                  <a:lnTo>
                    <a:pt x="338" y="3205"/>
                  </a:lnTo>
                  <a:cubicBezTo>
                    <a:pt x="412" y="3318"/>
                    <a:pt x="451" y="3448"/>
                    <a:pt x="454" y="3582"/>
                  </a:cubicBezTo>
                  <a:lnTo>
                    <a:pt x="454" y="3603"/>
                  </a:lnTo>
                  <a:lnTo>
                    <a:pt x="679" y="3603"/>
                  </a:lnTo>
                  <a:lnTo>
                    <a:pt x="679" y="665"/>
                  </a:lnTo>
                  <a:cubicBezTo>
                    <a:pt x="679" y="521"/>
                    <a:pt x="612" y="387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158;p88"/>
            <p:cNvSpPr/>
            <p:nvPr/>
          </p:nvSpPr>
          <p:spPr>
            <a:xfrm>
              <a:off x="2331293" y="3567128"/>
              <a:ext cx="17725" cy="93803"/>
            </a:xfrm>
            <a:custGeom>
              <a:avLst/>
              <a:gdLst/>
              <a:ahLst/>
              <a:cxnLst/>
              <a:rect l="l" t="t" r="r" b="b"/>
              <a:pathLst>
                <a:path w="681" h="3604" extrusionOk="0">
                  <a:moveTo>
                    <a:pt x="589" y="0"/>
                  </a:moveTo>
                  <a:lnTo>
                    <a:pt x="180" y="303"/>
                  </a:lnTo>
                  <a:cubicBezTo>
                    <a:pt x="68" y="387"/>
                    <a:pt x="1" y="521"/>
                    <a:pt x="1" y="665"/>
                  </a:cubicBezTo>
                  <a:lnTo>
                    <a:pt x="1" y="3603"/>
                  </a:lnTo>
                  <a:lnTo>
                    <a:pt x="226" y="3603"/>
                  </a:lnTo>
                  <a:lnTo>
                    <a:pt x="226" y="3582"/>
                  </a:lnTo>
                  <a:cubicBezTo>
                    <a:pt x="226" y="3448"/>
                    <a:pt x="268" y="3318"/>
                    <a:pt x="342" y="3205"/>
                  </a:cubicBezTo>
                  <a:lnTo>
                    <a:pt x="564" y="2868"/>
                  </a:lnTo>
                  <a:cubicBezTo>
                    <a:pt x="638" y="2759"/>
                    <a:pt x="680" y="2628"/>
                    <a:pt x="680" y="2495"/>
                  </a:cubicBezTo>
                  <a:lnTo>
                    <a:pt x="680" y="268"/>
                  </a:lnTo>
                  <a:cubicBezTo>
                    <a:pt x="676" y="169"/>
                    <a:pt x="645" y="78"/>
                    <a:pt x="589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159;p88"/>
            <p:cNvSpPr/>
            <p:nvPr/>
          </p:nvSpPr>
          <p:spPr>
            <a:xfrm>
              <a:off x="2290195" y="3649088"/>
              <a:ext cx="47006" cy="35267"/>
            </a:xfrm>
            <a:custGeom>
              <a:avLst/>
              <a:gdLst/>
              <a:ahLst/>
              <a:cxnLst/>
              <a:rect l="l" t="t" r="r" b="b"/>
              <a:pathLst>
                <a:path w="180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1805" y="135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160;p88"/>
            <p:cNvSpPr/>
            <p:nvPr/>
          </p:nvSpPr>
          <p:spPr>
            <a:xfrm>
              <a:off x="2310705" y="3660905"/>
              <a:ext cx="5960" cy="23555"/>
            </a:xfrm>
            <a:custGeom>
              <a:avLst/>
              <a:gdLst/>
              <a:ahLst/>
              <a:cxnLst/>
              <a:rect l="l" t="t" r="r" b="b"/>
              <a:pathLst>
                <a:path w="229" h="905" extrusionOk="0">
                  <a:moveTo>
                    <a:pt x="113" y="0"/>
                  </a:moveTo>
                  <a:cubicBezTo>
                    <a:pt x="53" y="0"/>
                    <a:pt x="0" y="49"/>
                    <a:pt x="0" y="113"/>
                  </a:cubicBezTo>
                  <a:lnTo>
                    <a:pt x="0" y="904"/>
                  </a:lnTo>
                  <a:lnTo>
                    <a:pt x="229" y="904"/>
                  </a:lnTo>
                  <a:lnTo>
                    <a:pt x="229" y="113"/>
                  </a:lnTo>
                  <a:cubicBezTo>
                    <a:pt x="229" y="49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61;p88"/>
            <p:cNvSpPr/>
            <p:nvPr/>
          </p:nvSpPr>
          <p:spPr>
            <a:xfrm>
              <a:off x="2310705" y="3566763"/>
              <a:ext cx="5960" cy="82351"/>
            </a:xfrm>
            <a:custGeom>
              <a:avLst/>
              <a:gdLst/>
              <a:ahLst/>
              <a:cxnLst/>
              <a:rect l="l" t="t" r="r" b="b"/>
              <a:pathLst>
                <a:path w="229" h="3164" extrusionOk="0">
                  <a:moveTo>
                    <a:pt x="0" y="0"/>
                  </a:moveTo>
                  <a:lnTo>
                    <a:pt x="0" y="3163"/>
                  </a:lnTo>
                  <a:lnTo>
                    <a:pt x="229" y="316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162;p88"/>
            <p:cNvSpPr/>
            <p:nvPr/>
          </p:nvSpPr>
          <p:spPr>
            <a:xfrm>
              <a:off x="2301908" y="3537352"/>
              <a:ext cx="23555" cy="29437"/>
            </a:xfrm>
            <a:custGeom>
              <a:avLst/>
              <a:gdLst/>
              <a:ahLst/>
              <a:cxnLst/>
              <a:rect l="l" t="t" r="r" b="b"/>
              <a:pathLst>
                <a:path w="905" h="1131" extrusionOk="0">
                  <a:moveTo>
                    <a:pt x="1" y="1"/>
                  </a:moveTo>
                  <a:lnTo>
                    <a:pt x="1" y="680"/>
                  </a:lnTo>
                  <a:cubicBezTo>
                    <a:pt x="1" y="930"/>
                    <a:pt x="201" y="1130"/>
                    <a:pt x="451" y="1130"/>
                  </a:cubicBezTo>
                  <a:cubicBezTo>
                    <a:pt x="701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163;p88"/>
            <p:cNvSpPr/>
            <p:nvPr/>
          </p:nvSpPr>
          <p:spPr>
            <a:xfrm>
              <a:off x="2290195" y="3490373"/>
              <a:ext cx="47006" cy="52966"/>
            </a:xfrm>
            <a:custGeom>
              <a:avLst/>
              <a:gdLst/>
              <a:ahLst/>
              <a:cxnLst/>
              <a:rect l="l" t="t" r="r" b="b"/>
              <a:pathLst>
                <a:path w="1806" h="2035" extrusionOk="0">
                  <a:moveTo>
                    <a:pt x="676" y="1"/>
                  </a:moveTo>
                  <a:cubicBezTo>
                    <a:pt x="303" y="1"/>
                    <a:pt x="0" y="303"/>
                    <a:pt x="0" y="676"/>
                  </a:cubicBezTo>
                  <a:lnTo>
                    <a:pt x="0" y="1130"/>
                  </a:lnTo>
                  <a:cubicBezTo>
                    <a:pt x="0" y="1626"/>
                    <a:pt x="405" y="2031"/>
                    <a:pt x="901" y="2034"/>
                  </a:cubicBezTo>
                  <a:cubicBezTo>
                    <a:pt x="1400" y="2031"/>
                    <a:pt x="1805" y="1626"/>
                    <a:pt x="1805" y="1130"/>
                  </a:cubicBezTo>
                  <a:lnTo>
                    <a:pt x="1805" y="676"/>
                  </a:lnTo>
                  <a:cubicBezTo>
                    <a:pt x="1805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164;p88"/>
            <p:cNvSpPr/>
            <p:nvPr/>
          </p:nvSpPr>
          <p:spPr>
            <a:xfrm>
              <a:off x="2290117" y="3490373"/>
              <a:ext cx="32430" cy="52914"/>
            </a:xfrm>
            <a:custGeom>
              <a:avLst/>
              <a:gdLst/>
              <a:ahLst/>
              <a:cxnLst/>
              <a:rect l="l" t="t" r="r" b="b"/>
              <a:pathLst>
                <a:path w="1246" h="2033" extrusionOk="0">
                  <a:moveTo>
                    <a:pt x="679" y="1"/>
                  </a:moveTo>
                  <a:cubicBezTo>
                    <a:pt x="306" y="1"/>
                    <a:pt x="3" y="303"/>
                    <a:pt x="3" y="676"/>
                  </a:cubicBezTo>
                  <a:lnTo>
                    <a:pt x="3" y="1130"/>
                  </a:lnTo>
                  <a:cubicBezTo>
                    <a:pt x="0" y="1648"/>
                    <a:pt x="425" y="2032"/>
                    <a:pt x="902" y="2032"/>
                  </a:cubicBezTo>
                  <a:cubicBezTo>
                    <a:pt x="1015" y="2032"/>
                    <a:pt x="1131" y="2010"/>
                    <a:pt x="1245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76"/>
                  </a:lnTo>
                  <a:cubicBezTo>
                    <a:pt x="679" y="345"/>
                    <a:pt x="918" y="64"/>
                    <a:pt x="1245" y="11"/>
                  </a:cubicBezTo>
                  <a:cubicBezTo>
                    <a:pt x="1206" y="4"/>
                    <a:pt x="1168" y="1"/>
                    <a:pt x="1133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165;p88"/>
            <p:cNvSpPr/>
            <p:nvPr/>
          </p:nvSpPr>
          <p:spPr>
            <a:xfrm>
              <a:off x="2290091" y="3490373"/>
              <a:ext cx="47110" cy="23477"/>
            </a:xfrm>
            <a:custGeom>
              <a:avLst/>
              <a:gdLst/>
              <a:ahLst/>
              <a:cxnLst/>
              <a:rect l="l" t="t" r="r" b="b"/>
              <a:pathLst>
                <a:path w="1810" h="902" extrusionOk="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cubicBezTo>
                    <a:pt x="1" y="676"/>
                    <a:pt x="680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7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166;p88"/>
            <p:cNvSpPr/>
            <p:nvPr/>
          </p:nvSpPr>
          <p:spPr>
            <a:xfrm>
              <a:off x="2290195" y="3490373"/>
              <a:ext cx="32352" cy="21369"/>
            </a:xfrm>
            <a:custGeom>
              <a:avLst/>
              <a:gdLst/>
              <a:ahLst/>
              <a:cxnLst/>
              <a:rect l="l" t="t" r="r" b="b"/>
              <a:pathLst>
                <a:path w="1243" h="821" extrusionOk="0">
                  <a:moveTo>
                    <a:pt x="676" y="1"/>
                  </a:moveTo>
                  <a:cubicBezTo>
                    <a:pt x="303" y="1"/>
                    <a:pt x="0" y="303"/>
                    <a:pt x="0" y="676"/>
                  </a:cubicBezTo>
                  <a:cubicBezTo>
                    <a:pt x="222" y="743"/>
                    <a:pt x="447" y="792"/>
                    <a:pt x="676" y="820"/>
                  </a:cubicBezTo>
                  <a:lnTo>
                    <a:pt x="676" y="676"/>
                  </a:lnTo>
                  <a:cubicBezTo>
                    <a:pt x="676" y="345"/>
                    <a:pt x="915" y="64"/>
                    <a:pt x="1242" y="11"/>
                  </a:cubicBezTo>
                  <a:cubicBezTo>
                    <a:pt x="1203" y="4"/>
                    <a:pt x="1165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167;p88"/>
            <p:cNvSpPr/>
            <p:nvPr/>
          </p:nvSpPr>
          <p:spPr>
            <a:xfrm>
              <a:off x="2372520" y="3537352"/>
              <a:ext cx="70639" cy="147003"/>
            </a:xfrm>
            <a:custGeom>
              <a:avLst/>
              <a:gdLst/>
              <a:ahLst/>
              <a:cxnLst/>
              <a:rect l="l" t="t" r="r" b="b"/>
              <a:pathLst>
                <a:path w="2714" h="5648" extrusionOk="0">
                  <a:moveTo>
                    <a:pt x="905" y="1"/>
                  </a:moveTo>
                  <a:lnTo>
                    <a:pt x="905" y="539"/>
                  </a:lnTo>
                  <a:cubicBezTo>
                    <a:pt x="905" y="627"/>
                    <a:pt x="855" y="704"/>
                    <a:pt x="778" y="743"/>
                  </a:cubicBezTo>
                  <a:lnTo>
                    <a:pt x="250" y="1007"/>
                  </a:lnTo>
                  <a:cubicBezTo>
                    <a:pt x="99" y="1081"/>
                    <a:pt x="0" y="1239"/>
                    <a:pt x="0" y="1412"/>
                  </a:cubicBezTo>
                  <a:lnTo>
                    <a:pt x="0" y="3639"/>
                  </a:lnTo>
                  <a:cubicBezTo>
                    <a:pt x="0" y="3772"/>
                    <a:pt x="39" y="3903"/>
                    <a:pt x="116" y="4012"/>
                  </a:cubicBezTo>
                  <a:lnTo>
                    <a:pt x="338" y="4349"/>
                  </a:lnTo>
                  <a:cubicBezTo>
                    <a:pt x="412" y="4462"/>
                    <a:pt x="454" y="4592"/>
                    <a:pt x="454" y="4726"/>
                  </a:cubicBezTo>
                  <a:lnTo>
                    <a:pt x="454" y="5648"/>
                  </a:lnTo>
                  <a:lnTo>
                    <a:pt x="2259" y="5648"/>
                  </a:lnTo>
                  <a:lnTo>
                    <a:pt x="2259" y="4726"/>
                  </a:lnTo>
                  <a:cubicBezTo>
                    <a:pt x="2259" y="4592"/>
                    <a:pt x="2301" y="4462"/>
                    <a:pt x="2375" y="4349"/>
                  </a:cubicBezTo>
                  <a:lnTo>
                    <a:pt x="2597" y="4012"/>
                  </a:lnTo>
                  <a:cubicBezTo>
                    <a:pt x="2674" y="3903"/>
                    <a:pt x="2713" y="3772"/>
                    <a:pt x="2713" y="3639"/>
                  </a:cubicBezTo>
                  <a:lnTo>
                    <a:pt x="2713" y="1412"/>
                  </a:lnTo>
                  <a:cubicBezTo>
                    <a:pt x="2713" y="1239"/>
                    <a:pt x="2614" y="1081"/>
                    <a:pt x="2460" y="1007"/>
                  </a:cubicBezTo>
                  <a:lnTo>
                    <a:pt x="1932" y="743"/>
                  </a:lnTo>
                  <a:cubicBezTo>
                    <a:pt x="1855" y="704"/>
                    <a:pt x="1809" y="627"/>
                    <a:pt x="1809" y="539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168;p88"/>
            <p:cNvSpPr/>
            <p:nvPr/>
          </p:nvSpPr>
          <p:spPr>
            <a:xfrm>
              <a:off x="2372520" y="3567128"/>
              <a:ext cx="17595" cy="93803"/>
            </a:xfrm>
            <a:custGeom>
              <a:avLst/>
              <a:gdLst/>
              <a:ahLst/>
              <a:cxnLst/>
              <a:rect l="l" t="t" r="r" b="b"/>
              <a:pathLst>
                <a:path w="676" h="3604" extrusionOk="0">
                  <a:moveTo>
                    <a:pt x="92" y="0"/>
                  </a:moveTo>
                  <a:cubicBezTo>
                    <a:pt x="32" y="78"/>
                    <a:pt x="0" y="169"/>
                    <a:pt x="0" y="268"/>
                  </a:cubicBezTo>
                  <a:lnTo>
                    <a:pt x="0" y="2495"/>
                  </a:lnTo>
                  <a:cubicBezTo>
                    <a:pt x="0" y="2628"/>
                    <a:pt x="39" y="2759"/>
                    <a:pt x="113" y="2868"/>
                  </a:cubicBezTo>
                  <a:lnTo>
                    <a:pt x="338" y="3205"/>
                  </a:lnTo>
                  <a:cubicBezTo>
                    <a:pt x="412" y="3318"/>
                    <a:pt x="451" y="3448"/>
                    <a:pt x="451" y="3582"/>
                  </a:cubicBezTo>
                  <a:lnTo>
                    <a:pt x="451" y="3603"/>
                  </a:lnTo>
                  <a:lnTo>
                    <a:pt x="676" y="3603"/>
                  </a:lnTo>
                  <a:lnTo>
                    <a:pt x="676" y="665"/>
                  </a:lnTo>
                  <a:cubicBezTo>
                    <a:pt x="676" y="521"/>
                    <a:pt x="609" y="387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169;p88"/>
            <p:cNvSpPr/>
            <p:nvPr/>
          </p:nvSpPr>
          <p:spPr>
            <a:xfrm>
              <a:off x="2425356" y="3567128"/>
              <a:ext cx="17699" cy="93803"/>
            </a:xfrm>
            <a:custGeom>
              <a:avLst/>
              <a:gdLst/>
              <a:ahLst/>
              <a:cxnLst/>
              <a:rect l="l" t="t" r="r" b="b"/>
              <a:pathLst>
                <a:path w="680" h="3604" extrusionOk="0">
                  <a:moveTo>
                    <a:pt x="588" y="0"/>
                  </a:moveTo>
                  <a:lnTo>
                    <a:pt x="183" y="303"/>
                  </a:lnTo>
                  <a:cubicBezTo>
                    <a:pt x="67" y="387"/>
                    <a:pt x="0" y="521"/>
                    <a:pt x="0" y="665"/>
                  </a:cubicBezTo>
                  <a:lnTo>
                    <a:pt x="0" y="3603"/>
                  </a:lnTo>
                  <a:lnTo>
                    <a:pt x="229" y="3603"/>
                  </a:lnTo>
                  <a:lnTo>
                    <a:pt x="229" y="3582"/>
                  </a:lnTo>
                  <a:cubicBezTo>
                    <a:pt x="229" y="3448"/>
                    <a:pt x="268" y="3318"/>
                    <a:pt x="342" y="3205"/>
                  </a:cubicBezTo>
                  <a:lnTo>
                    <a:pt x="567" y="2868"/>
                  </a:lnTo>
                  <a:cubicBezTo>
                    <a:pt x="641" y="2759"/>
                    <a:pt x="679" y="2628"/>
                    <a:pt x="679" y="2495"/>
                  </a:cubicBezTo>
                  <a:lnTo>
                    <a:pt x="679" y="268"/>
                  </a:lnTo>
                  <a:cubicBezTo>
                    <a:pt x="679" y="169"/>
                    <a:pt x="648" y="78"/>
                    <a:pt x="588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170;p88"/>
            <p:cNvSpPr/>
            <p:nvPr/>
          </p:nvSpPr>
          <p:spPr>
            <a:xfrm>
              <a:off x="2384233" y="3649088"/>
              <a:ext cx="47110" cy="35267"/>
            </a:xfrm>
            <a:custGeom>
              <a:avLst/>
              <a:gdLst/>
              <a:ahLst/>
              <a:cxnLst/>
              <a:rect l="l" t="t" r="r" b="b"/>
              <a:pathLst>
                <a:path w="1810" h="1355" extrusionOk="0">
                  <a:moveTo>
                    <a:pt x="1" y="0"/>
                  </a:moveTo>
                  <a:lnTo>
                    <a:pt x="1" y="1355"/>
                  </a:lnTo>
                  <a:lnTo>
                    <a:pt x="1809" y="1355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171;p88"/>
            <p:cNvSpPr/>
            <p:nvPr/>
          </p:nvSpPr>
          <p:spPr>
            <a:xfrm>
              <a:off x="2404846" y="3660905"/>
              <a:ext cx="5882" cy="23555"/>
            </a:xfrm>
            <a:custGeom>
              <a:avLst/>
              <a:gdLst/>
              <a:ahLst/>
              <a:cxnLst/>
              <a:rect l="l" t="t" r="r" b="b"/>
              <a:pathLst>
                <a:path w="226" h="905" extrusionOk="0">
                  <a:moveTo>
                    <a:pt x="113" y="0"/>
                  </a:moveTo>
                  <a:cubicBezTo>
                    <a:pt x="50" y="0"/>
                    <a:pt x="0" y="49"/>
                    <a:pt x="0" y="113"/>
                  </a:cubicBezTo>
                  <a:lnTo>
                    <a:pt x="0" y="904"/>
                  </a:lnTo>
                  <a:lnTo>
                    <a:pt x="225" y="904"/>
                  </a:lnTo>
                  <a:lnTo>
                    <a:pt x="225" y="113"/>
                  </a:lnTo>
                  <a:cubicBezTo>
                    <a:pt x="225" y="49"/>
                    <a:pt x="173" y="0"/>
                    <a:pt x="1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172;p88"/>
            <p:cNvSpPr/>
            <p:nvPr/>
          </p:nvSpPr>
          <p:spPr>
            <a:xfrm>
              <a:off x="2404846" y="3566763"/>
              <a:ext cx="5882" cy="82351"/>
            </a:xfrm>
            <a:custGeom>
              <a:avLst/>
              <a:gdLst/>
              <a:ahLst/>
              <a:cxnLst/>
              <a:rect l="l" t="t" r="r" b="b"/>
              <a:pathLst>
                <a:path w="226" h="3164" extrusionOk="0">
                  <a:moveTo>
                    <a:pt x="0" y="0"/>
                  </a:moveTo>
                  <a:lnTo>
                    <a:pt x="0" y="3163"/>
                  </a:lnTo>
                  <a:lnTo>
                    <a:pt x="225" y="316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173;p88"/>
            <p:cNvSpPr/>
            <p:nvPr/>
          </p:nvSpPr>
          <p:spPr>
            <a:xfrm>
              <a:off x="2395945" y="3537352"/>
              <a:ext cx="23581" cy="29437"/>
            </a:xfrm>
            <a:custGeom>
              <a:avLst/>
              <a:gdLst/>
              <a:ahLst/>
              <a:cxnLst/>
              <a:rect l="l" t="t" r="r" b="b"/>
              <a:pathLst>
                <a:path w="906" h="1131" extrusionOk="0">
                  <a:moveTo>
                    <a:pt x="1" y="1"/>
                  </a:moveTo>
                  <a:lnTo>
                    <a:pt x="1" y="680"/>
                  </a:lnTo>
                  <a:cubicBezTo>
                    <a:pt x="1" y="930"/>
                    <a:pt x="205" y="1130"/>
                    <a:pt x="455" y="1130"/>
                  </a:cubicBezTo>
                  <a:cubicBezTo>
                    <a:pt x="705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174;p88"/>
            <p:cNvSpPr/>
            <p:nvPr/>
          </p:nvSpPr>
          <p:spPr>
            <a:xfrm>
              <a:off x="2384233" y="3490373"/>
              <a:ext cx="47110" cy="52966"/>
            </a:xfrm>
            <a:custGeom>
              <a:avLst/>
              <a:gdLst/>
              <a:ahLst/>
              <a:cxnLst/>
              <a:rect l="l" t="t" r="r" b="b"/>
              <a:pathLst>
                <a:path w="1810" h="2035" extrusionOk="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26"/>
                    <a:pt x="405" y="2031"/>
                    <a:pt x="905" y="2034"/>
                  </a:cubicBezTo>
                  <a:cubicBezTo>
                    <a:pt x="1405" y="2031"/>
                    <a:pt x="1809" y="1626"/>
                    <a:pt x="1809" y="1130"/>
                  </a:cubicBezTo>
                  <a:lnTo>
                    <a:pt x="1809" y="676"/>
                  </a:lnTo>
                  <a:cubicBezTo>
                    <a:pt x="1809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175;p88"/>
            <p:cNvSpPr/>
            <p:nvPr/>
          </p:nvSpPr>
          <p:spPr>
            <a:xfrm>
              <a:off x="2384233" y="3490373"/>
              <a:ext cx="32352" cy="52914"/>
            </a:xfrm>
            <a:custGeom>
              <a:avLst/>
              <a:gdLst/>
              <a:ahLst/>
              <a:cxnLst/>
              <a:rect l="l" t="t" r="r" b="b"/>
              <a:pathLst>
                <a:path w="1243" h="2033" extrusionOk="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48"/>
                    <a:pt x="424" y="2032"/>
                    <a:pt x="900" y="2032"/>
                  </a:cubicBezTo>
                  <a:cubicBezTo>
                    <a:pt x="1013" y="2032"/>
                    <a:pt x="1129" y="2010"/>
                    <a:pt x="1243" y="1964"/>
                  </a:cubicBezTo>
                  <a:cubicBezTo>
                    <a:pt x="901" y="1827"/>
                    <a:pt x="680" y="1496"/>
                    <a:pt x="680" y="1130"/>
                  </a:cubicBezTo>
                  <a:lnTo>
                    <a:pt x="680" y="676"/>
                  </a:lnTo>
                  <a:cubicBezTo>
                    <a:pt x="680" y="345"/>
                    <a:pt x="915" y="64"/>
                    <a:pt x="1243" y="11"/>
                  </a:cubicBezTo>
                  <a:cubicBezTo>
                    <a:pt x="1204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176;p88"/>
            <p:cNvSpPr/>
            <p:nvPr/>
          </p:nvSpPr>
          <p:spPr>
            <a:xfrm>
              <a:off x="2384233" y="3490373"/>
              <a:ext cx="47110" cy="23477"/>
            </a:xfrm>
            <a:custGeom>
              <a:avLst/>
              <a:gdLst/>
              <a:ahLst/>
              <a:cxnLst/>
              <a:rect l="l" t="t" r="r" b="b"/>
              <a:pathLst>
                <a:path w="1810" h="902" extrusionOk="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cubicBezTo>
                    <a:pt x="1" y="676"/>
                    <a:pt x="680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177;p88"/>
            <p:cNvSpPr/>
            <p:nvPr/>
          </p:nvSpPr>
          <p:spPr>
            <a:xfrm>
              <a:off x="2384233" y="3490373"/>
              <a:ext cx="32352" cy="21369"/>
            </a:xfrm>
            <a:custGeom>
              <a:avLst/>
              <a:gdLst/>
              <a:ahLst/>
              <a:cxnLst/>
              <a:rect l="l" t="t" r="r" b="b"/>
              <a:pathLst>
                <a:path w="1243" h="821" extrusionOk="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cubicBezTo>
                    <a:pt x="222" y="743"/>
                    <a:pt x="447" y="792"/>
                    <a:pt x="680" y="820"/>
                  </a:cubicBezTo>
                  <a:lnTo>
                    <a:pt x="680" y="676"/>
                  </a:lnTo>
                  <a:cubicBezTo>
                    <a:pt x="680" y="345"/>
                    <a:pt x="915" y="64"/>
                    <a:pt x="1243" y="11"/>
                  </a:cubicBezTo>
                  <a:cubicBezTo>
                    <a:pt x="1204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178;p88"/>
            <p:cNvSpPr/>
            <p:nvPr/>
          </p:nvSpPr>
          <p:spPr>
            <a:xfrm>
              <a:off x="2466558" y="3537352"/>
              <a:ext cx="70639" cy="147003"/>
            </a:xfrm>
            <a:custGeom>
              <a:avLst/>
              <a:gdLst/>
              <a:ahLst/>
              <a:cxnLst/>
              <a:rect l="l" t="t" r="r" b="b"/>
              <a:pathLst>
                <a:path w="2714" h="5648" extrusionOk="0">
                  <a:moveTo>
                    <a:pt x="905" y="1"/>
                  </a:moveTo>
                  <a:lnTo>
                    <a:pt x="905" y="539"/>
                  </a:lnTo>
                  <a:cubicBezTo>
                    <a:pt x="905" y="627"/>
                    <a:pt x="856" y="704"/>
                    <a:pt x="778" y="743"/>
                  </a:cubicBezTo>
                  <a:lnTo>
                    <a:pt x="251" y="1007"/>
                  </a:lnTo>
                  <a:cubicBezTo>
                    <a:pt x="99" y="1081"/>
                    <a:pt x="1" y="1239"/>
                    <a:pt x="1" y="1412"/>
                  </a:cubicBezTo>
                  <a:lnTo>
                    <a:pt x="1" y="3639"/>
                  </a:lnTo>
                  <a:cubicBezTo>
                    <a:pt x="1" y="3772"/>
                    <a:pt x="43" y="3903"/>
                    <a:pt x="117" y="4012"/>
                  </a:cubicBezTo>
                  <a:lnTo>
                    <a:pt x="339" y="4349"/>
                  </a:lnTo>
                  <a:cubicBezTo>
                    <a:pt x="412" y="4462"/>
                    <a:pt x="455" y="4592"/>
                    <a:pt x="455" y="4726"/>
                  </a:cubicBezTo>
                  <a:lnTo>
                    <a:pt x="455" y="5648"/>
                  </a:lnTo>
                  <a:lnTo>
                    <a:pt x="2260" y="5648"/>
                  </a:lnTo>
                  <a:lnTo>
                    <a:pt x="2260" y="4726"/>
                  </a:lnTo>
                  <a:cubicBezTo>
                    <a:pt x="2263" y="4592"/>
                    <a:pt x="2302" y="4462"/>
                    <a:pt x="2376" y="4349"/>
                  </a:cubicBezTo>
                  <a:lnTo>
                    <a:pt x="2601" y="4012"/>
                  </a:lnTo>
                  <a:cubicBezTo>
                    <a:pt x="2675" y="3903"/>
                    <a:pt x="2713" y="3772"/>
                    <a:pt x="2713" y="3639"/>
                  </a:cubicBezTo>
                  <a:lnTo>
                    <a:pt x="2713" y="1412"/>
                  </a:lnTo>
                  <a:cubicBezTo>
                    <a:pt x="2713" y="1239"/>
                    <a:pt x="2615" y="1081"/>
                    <a:pt x="2460" y="1007"/>
                  </a:cubicBezTo>
                  <a:lnTo>
                    <a:pt x="1932" y="743"/>
                  </a:lnTo>
                  <a:cubicBezTo>
                    <a:pt x="1859" y="704"/>
                    <a:pt x="1809" y="627"/>
                    <a:pt x="1809" y="539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179;p88"/>
            <p:cNvSpPr/>
            <p:nvPr/>
          </p:nvSpPr>
          <p:spPr>
            <a:xfrm>
              <a:off x="2466558" y="3567128"/>
              <a:ext cx="17699" cy="93803"/>
            </a:xfrm>
            <a:custGeom>
              <a:avLst/>
              <a:gdLst/>
              <a:ahLst/>
              <a:cxnLst/>
              <a:rect l="l" t="t" r="r" b="b"/>
              <a:pathLst>
                <a:path w="680" h="3604" extrusionOk="0">
                  <a:moveTo>
                    <a:pt x="92" y="0"/>
                  </a:moveTo>
                  <a:cubicBezTo>
                    <a:pt x="32" y="78"/>
                    <a:pt x="1" y="169"/>
                    <a:pt x="1" y="268"/>
                  </a:cubicBezTo>
                  <a:lnTo>
                    <a:pt x="1" y="2495"/>
                  </a:lnTo>
                  <a:cubicBezTo>
                    <a:pt x="1" y="2628"/>
                    <a:pt x="39" y="2759"/>
                    <a:pt x="113" y="2868"/>
                  </a:cubicBezTo>
                  <a:lnTo>
                    <a:pt x="339" y="3205"/>
                  </a:lnTo>
                  <a:cubicBezTo>
                    <a:pt x="412" y="3318"/>
                    <a:pt x="451" y="3448"/>
                    <a:pt x="451" y="3582"/>
                  </a:cubicBezTo>
                  <a:lnTo>
                    <a:pt x="451" y="3603"/>
                  </a:lnTo>
                  <a:lnTo>
                    <a:pt x="680" y="3603"/>
                  </a:lnTo>
                  <a:lnTo>
                    <a:pt x="680" y="665"/>
                  </a:lnTo>
                  <a:cubicBezTo>
                    <a:pt x="680" y="521"/>
                    <a:pt x="613" y="387"/>
                    <a:pt x="497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180;p88"/>
            <p:cNvSpPr/>
            <p:nvPr/>
          </p:nvSpPr>
          <p:spPr>
            <a:xfrm>
              <a:off x="2519498" y="3567128"/>
              <a:ext cx="17595" cy="93803"/>
            </a:xfrm>
            <a:custGeom>
              <a:avLst/>
              <a:gdLst/>
              <a:ahLst/>
              <a:cxnLst/>
              <a:rect l="l" t="t" r="r" b="b"/>
              <a:pathLst>
                <a:path w="676" h="3604" extrusionOk="0">
                  <a:moveTo>
                    <a:pt x="584" y="0"/>
                  </a:moveTo>
                  <a:lnTo>
                    <a:pt x="180" y="303"/>
                  </a:lnTo>
                  <a:cubicBezTo>
                    <a:pt x="67" y="387"/>
                    <a:pt x="0" y="521"/>
                    <a:pt x="0" y="665"/>
                  </a:cubicBezTo>
                  <a:lnTo>
                    <a:pt x="0" y="3603"/>
                  </a:lnTo>
                  <a:lnTo>
                    <a:pt x="226" y="3603"/>
                  </a:lnTo>
                  <a:lnTo>
                    <a:pt x="226" y="3582"/>
                  </a:lnTo>
                  <a:cubicBezTo>
                    <a:pt x="226" y="3448"/>
                    <a:pt x="264" y="3318"/>
                    <a:pt x="338" y="3205"/>
                  </a:cubicBezTo>
                  <a:lnTo>
                    <a:pt x="563" y="2868"/>
                  </a:lnTo>
                  <a:cubicBezTo>
                    <a:pt x="637" y="2759"/>
                    <a:pt x="676" y="2628"/>
                    <a:pt x="676" y="2495"/>
                  </a:cubicBezTo>
                  <a:lnTo>
                    <a:pt x="676" y="268"/>
                  </a:lnTo>
                  <a:cubicBezTo>
                    <a:pt x="676" y="169"/>
                    <a:pt x="644" y="78"/>
                    <a:pt x="584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181;p88"/>
            <p:cNvSpPr/>
            <p:nvPr/>
          </p:nvSpPr>
          <p:spPr>
            <a:xfrm>
              <a:off x="2478296" y="3649088"/>
              <a:ext cx="47084" cy="35267"/>
            </a:xfrm>
            <a:custGeom>
              <a:avLst/>
              <a:gdLst/>
              <a:ahLst/>
              <a:cxnLst/>
              <a:rect l="l" t="t" r="r" b="b"/>
              <a:pathLst>
                <a:path w="1809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1809" y="1355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182;p88"/>
            <p:cNvSpPr/>
            <p:nvPr/>
          </p:nvSpPr>
          <p:spPr>
            <a:xfrm>
              <a:off x="2498884" y="3660905"/>
              <a:ext cx="5986" cy="23555"/>
            </a:xfrm>
            <a:custGeom>
              <a:avLst/>
              <a:gdLst/>
              <a:ahLst/>
              <a:cxnLst/>
              <a:rect l="l" t="t" r="r" b="b"/>
              <a:pathLst>
                <a:path w="230" h="905" extrusionOk="0">
                  <a:moveTo>
                    <a:pt x="117" y="0"/>
                  </a:moveTo>
                  <a:cubicBezTo>
                    <a:pt x="54" y="0"/>
                    <a:pt x="1" y="49"/>
                    <a:pt x="1" y="113"/>
                  </a:cubicBezTo>
                  <a:lnTo>
                    <a:pt x="1" y="904"/>
                  </a:lnTo>
                  <a:lnTo>
                    <a:pt x="229" y="904"/>
                  </a:lnTo>
                  <a:lnTo>
                    <a:pt x="229" y="113"/>
                  </a:lnTo>
                  <a:cubicBezTo>
                    <a:pt x="229" y="49"/>
                    <a:pt x="177" y="0"/>
                    <a:pt x="1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183;p88"/>
            <p:cNvSpPr/>
            <p:nvPr/>
          </p:nvSpPr>
          <p:spPr>
            <a:xfrm>
              <a:off x="2498884" y="3566763"/>
              <a:ext cx="5882" cy="82351"/>
            </a:xfrm>
            <a:custGeom>
              <a:avLst/>
              <a:gdLst/>
              <a:ahLst/>
              <a:cxnLst/>
              <a:rect l="l" t="t" r="r" b="b"/>
              <a:pathLst>
                <a:path w="226" h="3164" extrusionOk="0">
                  <a:moveTo>
                    <a:pt x="1" y="0"/>
                  </a:moveTo>
                  <a:lnTo>
                    <a:pt x="1" y="3163"/>
                  </a:lnTo>
                  <a:lnTo>
                    <a:pt x="226" y="3163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184;p88"/>
            <p:cNvSpPr/>
            <p:nvPr/>
          </p:nvSpPr>
          <p:spPr>
            <a:xfrm>
              <a:off x="2490086" y="3537352"/>
              <a:ext cx="23581" cy="29437"/>
            </a:xfrm>
            <a:custGeom>
              <a:avLst/>
              <a:gdLst/>
              <a:ahLst/>
              <a:cxnLst/>
              <a:rect l="l" t="t" r="r" b="b"/>
              <a:pathLst>
                <a:path w="906" h="1131" extrusionOk="0">
                  <a:moveTo>
                    <a:pt x="1" y="1"/>
                  </a:moveTo>
                  <a:lnTo>
                    <a:pt x="1" y="680"/>
                  </a:lnTo>
                  <a:cubicBezTo>
                    <a:pt x="1" y="930"/>
                    <a:pt x="205" y="1130"/>
                    <a:pt x="455" y="1130"/>
                  </a:cubicBezTo>
                  <a:cubicBezTo>
                    <a:pt x="701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185;p88"/>
            <p:cNvSpPr/>
            <p:nvPr/>
          </p:nvSpPr>
          <p:spPr>
            <a:xfrm>
              <a:off x="2478374" y="3490373"/>
              <a:ext cx="47006" cy="52966"/>
            </a:xfrm>
            <a:custGeom>
              <a:avLst/>
              <a:gdLst/>
              <a:ahLst/>
              <a:cxnLst/>
              <a:rect l="l" t="t" r="r" b="b"/>
              <a:pathLst>
                <a:path w="1806" h="2035" extrusionOk="0">
                  <a:moveTo>
                    <a:pt x="676" y="1"/>
                  </a:moveTo>
                  <a:cubicBezTo>
                    <a:pt x="303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26"/>
                    <a:pt x="405" y="2034"/>
                    <a:pt x="905" y="2034"/>
                  </a:cubicBezTo>
                  <a:cubicBezTo>
                    <a:pt x="1401" y="2031"/>
                    <a:pt x="1806" y="1626"/>
                    <a:pt x="1806" y="1130"/>
                  </a:cubicBezTo>
                  <a:lnTo>
                    <a:pt x="1806" y="676"/>
                  </a:lnTo>
                  <a:cubicBezTo>
                    <a:pt x="1806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186;p88"/>
            <p:cNvSpPr/>
            <p:nvPr/>
          </p:nvSpPr>
          <p:spPr>
            <a:xfrm>
              <a:off x="2478296" y="3490373"/>
              <a:ext cx="32352" cy="52914"/>
            </a:xfrm>
            <a:custGeom>
              <a:avLst/>
              <a:gdLst/>
              <a:ahLst/>
              <a:cxnLst/>
              <a:rect l="l" t="t" r="r" b="b"/>
              <a:pathLst>
                <a:path w="1243" h="2033" extrusionOk="0">
                  <a:moveTo>
                    <a:pt x="679" y="1"/>
                  </a:moveTo>
                  <a:cubicBezTo>
                    <a:pt x="303" y="1"/>
                    <a:pt x="0" y="303"/>
                    <a:pt x="0" y="676"/>
                  </a:cubicBezTo>
                  <a:lnTo>
                    <a:pt x="0" y="1130"/>
                  </a:lnTo>
                  <a:cubicBezTo>
                    <a:pt x="0" y="1648"/>
                    <a:pt x="425" y="2032"/>
                    <a:pt x="901" y="2032"/>
                  </a:cubicBezTo>
                  <a:cubicBezTo>
                    <a:pt x="1013" y="2032"/>
                    <a:pt x="1129" y="2010"/>
                    <a:pt x="1242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76"/>
                  </a:lnTo>
                  <a:cubicBezTo>
                    <a:pt x="679" y="345"/>
                    <a:pt x="918" y="64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187;p88"/>
            <p:cNvSpPr/>
            <p:nvPr/>
          </p:nvSpPr>
          <p:spPr>
            <a:xfrm>
              <a:off x="2478296" y="3490373"/>
              <a:ext cx="47084" cy="23477"/>
            </a:xfrm>
            <a:custGeom>
              <a:avLst/>
              <a:gdLst/>
              <a:ahLst/>
              <a:cxnLst/>
              <a:rect l="l" t="t" r="r" b="b"/>
              <a:pathLst>
                <a:path w="1809" h="902" extrusionOk="0">
                  <a:moveTo>
                    <a:pt x="679" y="1"/>
                  </a:moveTo>
                  <a:cubicBezTo>
                    <a:pt x="306" y="1"/>
                    <a:pt x="0" y="303"/>
                    <a:pt x="0" y="676"/>
                  </a:cubicBezTo>
                  <a:cubicBezTo>
                    <a:pt x="0" y="676"/>
                    <a:pt x="679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6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188;p88"/>
            <p:cNvSpPr/>
            <p:nvPr/>
          </p:nvSpPr>
          <p:spPr>
            <a:xfrm>
              <a:off x="2478296" y="3490373"/>
              <a:ext cx="32352" cy="21369"/>
            </a:xfrm>
            <a:custGeom>
              <a:avLst/>
              <a:gdLst/>
              <a:ahLst/>
              <a:cxnLst/>
              <a:rect l="l" t="t" r="r" b="b"/>
              <a:pathLst>
                <a:path w="1243" h="821" extrusionOk="0">
                  <a:moveTo>
                    <a:pt x="679" y="1"/>
                  </a:moveTo>
                  <a:cubicBezTo>
                    <a:pt x="303" y="1"/>
                    <a:pt x="0" y="303"/>
                    <a:pt x="0" y="676"/>
                  </a:cubicBezTo>
                  <a:cubicBezTo>
                    <a:pt x="222" y="743"/>
                    <a:pt x="450" y="792"/>
                    <a:pt x="679" y="820"/>
                  </a:cubicBezTo>
                  <a:lnTo>
                    <a:pt x="679" y="676"/>
                  </a:lnTo>
                  <a:cubicBezTo>
                    <a:pt x="679" y="345"/>
                    <a:pt x="918" y="64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189;p88"/>
            <p:cNvSpPr/>
            <p:nvPr/>
          </p:nvSpPr>
          <p:spPr>
            <a:xfrm>
              <a:off x="2560699" y="3537352"/>
              <a:ext cx="70639" cy="147003"/>
            </a:xfrm>
            <a:custGeom>
              <a:avLst/>
              <a:gdLst/>
              <a:ahLst/>
              <a:cxnLst/>
              <a:rect l="l" t="t" r="r" b="b"/>
              <a:pathLst>
                <a:path w="2714" h="5648" extrusionOk="0">
                  <a:moveTo>
                    <a:pt x="905" y="1"/>
                  </a:moveTo>
                  <a:lnTo>
                    <a:pt x="905" y="539"/>
                  </a:lnTo>
                  <a:cubicBezTo>
                    <a:pt x="901" y="627"/>
                    <a:pt x="856" y="704"/>
                    <a:pt x="778" y="743"/>
                  </a:cubicBezTo>
                  <a:lnTo>
                    <a:pt x="251" y="1007"/>
                  </a:lnTo>
                  <a:cubicBezTo>
                    <a:pt x="96" y="1081"/>
                    <a:pt x="1" y="1239"/>
                    <a:pt x="1" y="1412"/>
                  </a:cubicBezTo>
                  <a:lnTo>
                    <a:pt x="1" y="3639"/>
                  </a:lnTo>
                  <a:cubicBezTo>
                    <a:pt x="1" y="3772"/>
                    <a:pt x="39" y="3903"/>
                    <a:pt x="113" y="4012"/>
                  </a:cubicBezTo>
                  <a:lnTo>
                    <a:pt x="339" y="4349"/>
                  </a:lnTo>
                  <a:cubicBezTo>
                    <a:pt x="412" y="4462"/>
                    <a:pt x="451" y="4592"/>
                    <a:pt x="451" y="4726"/>
                  </a:cubicBezTo>
                  <a:lnTo>
                    <a:pt x="451" y="5648"/>
                  </a:lnTo>
                  <a:lnTo>
                    <a:pt x="2260" y="5648"/>
                  </a:lnTo>
                  <a:lnTo>
                    <a:pt x="2260" y="4726"/>
                  </a:lnTo>
                  <a:cubicBezTo>
                    <a:pt x="2260" y="4592"/>
                    <a:pt x="2302" y="4462"/>
                    <a:pt x="2376" y="4349"/>
                  </a:cubicBezTo>
                  <a:lnTo>
                    <a:pt x="2597" y="4012"/>
                  </a:lnTo>
                  <a:cubicBezTo>
                    <a:pt x="2671" y="3903"/>
                    <a:pt x="2713" y="3772"/>
                    <a:pt x="2713" y="3639"/>
                  </a:cubicBezTo>
                  <a:lnTo>
                    <a:pt x="2713" y="1412"/>
                  </a:lnTo>
                  <a:cubicBezTo>
                    <a:pt x="2713" y="1239"/>
                    <a:pt x="2615" y="1081"/>
                    <a:pt x="2460" y="1007"/>
                  </a:cubicBezTo>
                  <a:lnTo>
                    <a:pt x="1932" y="743"/>
                  </a:lnTo>
                  <a:cubicBezTo>
                    <a:pt x="1855" y="704"/>
                    <a:pt x="1806" y="627"/>
                    <a:pt x="1806" y="539"/>
                  </a:cubicBezTo>
                  <a:lnTo>
                    <a:pt x="1806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190;p88"/>
            <p:cNvSpPr/>
            <p:nvPr/>
          </p:nvSpPr>
          <p:spPr>
            <a:xfrm>
              <a:off x="2560621" y="3567128"/>
              <a:ext cx="17699" cy="93803"/>
            </a:xfrm>
            <a:custGeom>
              <a:avLst/>
              <a:gdLst/>
              <a:ahLst/>
              <a:cxnLst/>
              <a:rect l="l" t="t" r="r" b="b"/>
              <a:pathLst>
                <a:path w="680" h="3604" extrusionOk="0">
                  <a:moveTo>
                    <a:pt x="92" y="0"/>
                  </a:moveTo>
                  <a:cubicBezTo>
                    <a:pt x="32" y="78"/>
                    <a:pt x="0" y="169"/>
                    <a:pt x="0" y="268"/>
                  </a:cubicBezTo>
                  <a:lnTo>
                    <a:pt x="0" y="2495"/>
                  </a:lnTo>
                  <a:cubicBezTo>
                    <a:pt x="0" y="2628"/>
                    <a:pt x="39" y="2759"/>
                    <a:pt x="113" y="2868"/>
                  </a:cubicBezTo>
                  <a:lnTo>
                    <a:pt x="338" y="3205"/>
                  </a:lnTo>
                  <a:cubicBezTo>
                    <a:pt x="412" y="3318"/>
                    <a:pt x="451" y="3448"/>
                    <a:pt x="451" y="3582"/>
                  </a:cubicBezTo>
                  <a:lnTo>
                    <a:pt x="451" y="3603"/>
                  </a:lnTo>
                  <a:lnTo>
                    <a:pt x="679" y="3603"/>
                  </a:lnTo>
                  <a:lnTo>
                    <a:pt x="679" y="665"/>
                  </a:lnTo>
                  <a:cubicBezTo>
                    <a:pt x="679" y="521"/>
                    <a:pt x="612" y="387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191;p88"/>
            <p:cNvSpPr/>
            <p:nvPr/>
          </p:nvSpPr>
          <p:spPr>
            <a:xfrm>
              <a:off x="2613535" y="3567128"/>
              <a:ext cx="17699" cy="93803"/>
            </a:xfrm>
            <a:custGeom>
              <a:avLst/>
              <a:gdLst/>
              <a:ahLst/>
              <a:cxnLst/>
              <a:rect l="l" t="t" r="r" b="b"/>
              <a:pathLst>
                <a:path w="680" h="3604" extrusionOk="0">
                  <a:moveTo>
                    <a:pt x="588" y="0"/>
                  </a:moveTo>
                  <a:lnTo>
                    <a:pt x="180" y="303"/>
                  </a:lnTo>
                  <a:cubicBezTo>
                    <a:pt x="68" y="387"/>
                    <a:pt x="1" y="521"/>
                    <a:pt x="1" y="665"/>
                  </a:cubicBezTo>
                  <a:lnTo>
                    <a:pt x="1" y="3603"/>
                  </a:lnTo>
                  <a:lnTo>
                    <a:pt x="226" y="3603"/>
                  </a:lnTo>
                  <a:lnTo>
                    <a:pt x="226" y="3582"/>
                  </a:lnTo>
                  <a:cubicBezTo>
                    <a:pt x="226" y="3448"/>
                    <a:pt x="268" y="3318"/>
                    <a:pt x="342" y="3205"/>
                  </a:cubicBezTo>
                  <a:lnTo>
                    <a:pt x="564" y="2868"/>
                  </a:lnTo>
                  <a:cubicBezTo>
                    <a:pt x="638" y="2759"/>
                    <a:pt x="680" y="2628"/>
                    <a:pt x="680" y="2495"/>
                  </a:cubicBezTo>
                  <a:lnTo>
                    <a:pt x="680" y="268"/>
                  </a:lnTo>
                  <a:cubicBezTo>
                    <a:pt x="676" y="169"/>
                    <a:pt x="645" y="78"/>
                    <a:pt x="588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192;p88"/>
            <p:cNvSpPr/>
            <p:nvPr/>
          </p:nvSpPr>
          <p:spPr>
            <a:xfrm>
              <a:off x="2572438" y="3649088"/>
              <a:ext cx="47006" cy="35267"/>
            </a:xfrm>
            <a:custGeom>
              <a:avLst/>
              <a:gdLst/>
              <a:ahLst/>
              <a:cxnLst/>
              <a:rect l="l" t="t" r="r" b="b"/>
              <a:pathLst>
                <a:path w="180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1805" y="135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193;p88"/>
            <p:cNvSpPr/>
            <p:nvPr/>
          </p:nvSpPr>
          <p:spPr>
            <a:xfrm>
              <a:off x="2592947" y="3660905"/>
              <a:ext cx="5960" cy="23555"/>
            </a:xfrm>
            <a:custGeom>
              <a:avLst/>
              <a:gdLst/>
              <a:ahLst/>
              <a:cxnLst/>
              <a:rect l="l" t="t" r="r" b="b"/>
              <a:pathLst>
                <a:path w="229" h="905" extrusionOk="0">
                  <a:moveTo>
                    <a:pt x="116" y="0"/>
                  </a:moveTo>
                  <a:cubicBezTo>
                    <a:pt x="53" y="0"/>
                    <a:pt x="0" y="49"/>
                    <a:pt x="0" y="113"/>
                  </a:cubicBezTo>
                  <a:lnTo>
                    <a:pt x="0" y="904"/>
                  </a:lnTo>
                  <a:lnTo>
                    <a:pt x="229" y="904"/>
                  </a:lnTo>
                  <a:lnTo>
                    <a:pt x="229" y="113"/>
                  </a:lnTo>
                  <a:cubicBezTo>
                    <a:pt x="229" y="49"/>
                    <a:pt x="176" y="0"/>
                    <a:pt x="11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194;p88"/>
            <p:cNvSpPr/>
            <p:nvPr/>
          </p:nvSpPr>
          <p:spPr>
            <a:xfrm>
              <a:off x="2592947" y="3566763"/>
              <a:ext cx="5960" cy="82351"/>
            </a:xfrm>
            <a:custGeom>
              <a:avLst/>
              <a:gdLst/>
              <a:ahLst/>
              <a:cxnLst/>
              <a:rect l="l" t="t" r="r" b="b"/>
              <a:pathLst>
                <a:path w="229" h="3164" extrusionOk="0">
                  <a:moveTo>
                    <a:pt x="0" y="0"/>
                  </a:moveTo>
                  <a:lnTo>
                    <a:pt x="0" y="3163"/>
                  </a:lnTo>
                  <a:lnTo>
                    <a:pt x="229" y="316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195;p88"/>
            <p:cNvSpPr/>
            <p:nvPr/>
          </p:nvSpPr>
          <p:spPr>
            <a:xfrm>
              <a:off x="2584150" y="3537352"/>
              <a:ext cx="23555" cy="29437"/>
            </a:xfrm>
            <a:custGeom>
              <a:avLst/>
              <a:gdLst/>
              <a:ahLst/>
              <a:cxnLst/>
              <a:rect l="l" t="t" r="r" b="b"/>
              <a:pathLst>
                <a:path w="905" h="1131" extrusionOk="0">
                  <a:moveTo>
                    <a:pt x="0" y="1"/>
                  </a:moveTo>
                  <a:lnTo>
                    <a:pt x="0" y="680"/>
                  </a:lnTo>
                  <a:cubicBezTo>
                    <a:pt x="0" y="930"/>
                    <a:pt x="205" y="1130"/>
                    <a:pt x="454" y="1130"/>
                  </a:cubicBezTo>
                  <a:cubicBezTo>
                    <a:pt x="701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196;p88"/>
            <p:cNvSpPr/>
            <p:nvPr/>
          </p:nvSpPr>
          <p:spPr>
            <a:xfrm>
              <a:off x="2572438" y="3490373"/>
              <a:ext cx="47006" cy="52966"/>
            </a:xfrm>
            <a:custGeom>
              <a:avLst/>
              <a:gdLst/>
              <a:ahLst/>
              <a:cxnLst/>
              <a:rect l="l" t="t" r="r" b="b"/>
              <a:pathLst>
                <a:path w="1806" h="2035" extrusionOk="0">
                  <a:moveTo>
                    <a:pt x="676" y="1"/>
                  </a:moveTo>
                  <a:cubicBezTo>
                    <a:pt x="303" y="1"/>
                    <a:pt x="0" y="303"/>
                    <a:pt x="0" y="676"/>
                  </a:cubicBezTo>
                  <a:lnTo>
                    <a:pt x="0" y="1130"/>
                  </a:lnTo>
                  <a:cubicBezTo>
                    <a:pt x="0" y="1626"/>
                    <a:pt x="405" y="2031"/>
                    <a:pt x="904" y="2034"/>
                  </a:cubicBezTo>
                  <a:cubicBezTo>
                    <a:pt x="1400" y="2031"/>
                    <a:pt x="1805" y="1626"/>
                    <a:pt x="1805" y="1130"/>
                  </a:cubicBezTo>
                  <a:lnTo>
                    <a:pt x="1805" y="676"/>
                  </a:lnTo>
                  <a:cubicBezTo>
                    <a:pt x="1805" y="303"/>
                    <a:pt x="1502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197;p88"/>
            <p:cNvSpPr/>
            <p:nvPr/>
          </p:nvSpPr>
          <p:spPr>
            <a:xfrm>
              <a:off x="2572333" y="3490373"/>
              <a:ext cx="32456" cy="52914"/>
            </a:xfrm>
            <a:custGeom>
              <a:avLst/>
              <a:gdLst/>
              <a:ahLst/>
              <a:cxnLst/>
              <a:rect l="l" t="t" r="r" b="b"/>
              <a:pathLst>
                <a:path w="1247" h="2033" extrusionOk="0">
                  <a:moveTo>
                    <a:pt x="680" y="1"/>
                  </a:moveTo>
                  <a:cubicBezTo>
                    <a:pt x="307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48"/>
                    <a:pt x="426" y="2032"/>
                    <a:pt x="903" y="2032"/>
                  </a:cubicBezTo>
                  <a:cubicBezTo>
                    <a:pt x="1016" y="2032"/>
                    <a:pt x="1132" y="2010"/>
                    <a:pt x="1246" y="1964"/>
                  </a:cubicBezTo>
                  <a:cubicBezTo>
                    <a:pt x="905" y="1827"/>
                    <a:pt x="680" y="1496"/>
                    <a:pt x="680" y="1130"/>
                  </a:cubicBezTo>
                  <a:lnTo>
                    <a:pt x="680" y="676"/>
                  </a:lnTo>
                  <a:cubicBezTo>
                    <a:pt x="680" y="345"/>
                    <a:pt x="919" y="64"/>
                    <a:pt x="1246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198;p88"/>
            <p:cNvSpPr/>
            <p:nvPr/>
          </p:nvSpPr>
          <p:spPr>
            <a:xfrm>
              <a:off x="2572333" y="3490373"/>
              <a:ext cx="47110" cy="23477"/>
            </a:xfrm>
            <a:custGeom>
              <a:avLst/>
              <a:gdLst/>
              <a:ahLst/>
              <a:cxnLst/>
              <a:rect l="l" t="t" r="r" b="b"/>
              <a:pathLst>
                <a:path w="1810" h="902" extrusionOk="0">
                  <a:moveTo>
                    <a:pt x="680" y="1"/>
                  </a:moveTo>
                  <a:cubicBezTo>
                    <a:pt x="307" y="1"/>
                    <a:pt x="1" y="303"/>
                    <a:pt x="1" y="676"/>
                  </a:cubicBezTo>
                  <a:lnTo>
                    <a:pt x="4" y="676"/>
                  </a:lnTo>
                  <a:cubicBezTo>
                    <a:pt x="4" y="676"/>
                    <a:pt x="680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6" y="1"/>
                    <a:pt x="113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199;p88"/>
            <p:cNvSpPr/>
            <p:nvPr/>
          </p:nvSpPr>
          <p:spPr>
            <a:xfrm>
              <a:off x="2572333" y="3490373"/>
              <a:ext cx="32456" cy="21369"/>
            </a:xfrm>
            <a:custGeom>
              <a:avLst/>
              <a:gdLst/>
              <a:ahLst/>
              <a:cxnLst/>
              <a:rect l="l" t="t" r="r" b="b"/>
              <a:pathLst>
                <a:path w="1247" h="821" extrusionOk="0">
                  <a:moveTo>
                    <a:pt x="680" y="1"/>
                  </a:moveTo>
                  <a:cubicBezTo>
                    <a:pt x="307" y="1"/>
                    <a:pt x="1" y="303"/>
                    <a:pt x="1" y="676"/>
                  </a:cubicBezTo>
                  <a:cubicBezTo>
                    <a:pt x="222" y="743"/>
                    <a:pt x="451" y="792"/>
                    <a:pt x="680" y="820"/>
                  </a:cubicBezTo>
                  <a:lnTo>
                    <a:pt x="680" y="676"/>
                  </a:lnTo>
                  <a:cubicBezTo>
                    <a:pt x="680" y="345"/>
                    <a:pt x="919" y="64"/>
                    <a:pt x="1246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200;p88"/>
            <p:cNvSpPr/>
            <p:nvPr/>
          </p:nvSpPr>
          <p:spPr>
            <a:xfrm>
              <a:off x="2273251" y="3385065"/>
              <a:ext cx="363760" cy="304600"/>
            </a:xfrm>
            <a:custGeom>
              <a:avLst/>
              <a:gdLst/>
              <a:ahLst/>
              <a:cxnLst/>
              <a:rect l="l" t="t" r="r" b="b"/>
              <a:pathLst>
                <a:path w="13976" h="11703" extrusionOk="0">
                  <a:moveTo>
                    <a:pt x="3586" y="409"/>
                  </a:moveTo>
                  <a:cubicBezTo>
                    <a:pt x="3849" y="409"/>
                    <a:pt x="4061" y="620"/>
                    <a:pt x="4061" y="884"/>
                  </a:cubicBezTo>
                  <a:lnTo>
                    <a:pt x="4061" y="1334"/>
                  </a:lnTo>
                  <a:cubicBezTo>
                    <a:pt x="4050" y="1714"/>
                    <a:pt x="3740" y="2017"/>
                    <a:pt x="3360" y="2017"/>
                  </a:cubicBezTo>
                  <a:cubicBezTo>
                    <a:pt x="2980" y="2017"/>
                    <a:pt x="2671" y="1714"/>
                    <a:pt x="2660" y="1334"/>
                  </a:cubicBezTo>
                  <a:lnTo>
                    <a:pt x="2660" y="884"/>
                  </a:lnTo>
                  <a:cubicBezTo>
                    <a:pt x="2660" y="620"/>
                    <a:pt x="2875" y="409"/>
                    <a:pt x="3135" y="409"/>
                  </a:cubicBezTo>
                  <a:close/>
                  <a:moveTo>
                    <a:pt x="7203" y="409"/>
                  </a:moveTo>
                  <a:cubicBezTo>
                    <a:pt x="7463" y="409"/>
                    <a:pt x="7674" y="620"/>
                    <a:pt x="7674" y="884"/>
                  </a:cubicBezTo>
                  <a:lnTo>
                    <a:pt x="7674" y="1334"/>
                  </a:lnTo>
                  <a:cubicBezTo>
                    <a:pt x="7663" y="1714"/>
                    <a:pt x="7354" y="2017"/>
                    <a:pt x="6974" y="2017"/>
                  </a:cubicBezTo>
                  <a:cubicBezTo>
                    <a:pt x="6594" y="2017"/>
                    <a:pt x="6284" y="1714"/>
                    <a:pt x="6277" y="1334"/>
                  </a:cubicBezTo>
                  <a:lnTo>
                    <a:pt x="6277" y="884"/>
                  </a:lnTo>
                  <a:cubicBezTo>
                    <a:pt x="6277" y="620"/>
                    <a:pt x="6488" y="409"/>
                    <a:pt x="6749" y="409"/>
                  </a:cubicBezTo>
                  <a:close/>
                  <a:moveTo>
                    <a:pt x="10816" y="409"/>
                  </a:moveTo>
                  <a:cubicBezTo>
                    <a:pt x="11076" y="409"/>
                    <a:pt x="11288" y="620"/>
                    <a:pt x="11288" y="884"/>
                  </a:cubicBezTo>
                  <a:lnTo>
                    <a:pt x="11288" y="1334"/>
                  </a:lnTo>
                  <a:cubicBezTo>
                    <a:pt x="11280" y="1714"/>
                    <a:pt x="10967" y="2017"/>
                    <a:pt x="10591" y="2017"/>
                  </a:cubicBezTo>
                  <a:cubicBezTo>
                    <a:pt x="10211" y="2017"/>
                    <a:pt x="9901" y="1714"/>
                    <a:pt x="9891" y="1334"/>
                  </a:cubicBezTo>
                  <a:lnTo>
                    <a:pt x="9891" y="884"/>
                  </a:lnTo>
                  <a:cubicBezTo>
                    <a:pt x="9891" y="620"/>
                    <a:pt x="10102" y="409"/>
                    <a:pt x="10362" y="409"/>
                  </a:cubicBezTo>
                  <a:close/>
                  <a:moveTo>
                    <a:pt x="3607" y="2442"/>
                  </a:moveTo>
                  <a:lnTo>
                    <a:pt x="3607" y="2551"/>
                  </a:lnTo>
                  <a:cubicBezTo>
                    <a:pt x="3607" y="2629"/>
                    <a:pt x="3628" y="2703"/>
                    <a:pt x="3666" y="2769"/>
                  </a:cubicBezTo>
                  <a:lnTo>
                    <a:pt x="3374" y="3062"/>
                  </a:lnTo>
                  <a:cubicBezTo>
                    <a:pt x="3371" y="3067"/>
                    <a:pt x="3366" y="3069"/>
                    <a:pt x="3360" y="3069"/>
                  </a:cubicBezTo>
                  <a:cubicBezTo>
                    <a:pt x="3355" y="3069"/>
                    <a:pt x="3350" y="3067"/>
                    <a:pt x="3346" y="3062"/>
                  </a:cubicBezTo>
                  <a:lnTo>
                    <a:pt x="3054" y="2769"/>
                  </a:lnTo>
                  <a:cubicBezTo>
                    <a:pt x="3093" y="2703"/>
                    <a:pt x="3114" y="2629"/>
                    <a:pt x="3114" y="2551"/>
                  </a:cubicBezTo>
                  <a:lnTo>
                    <a:pt x="3114" y="2442"/>
                  </a:lnTo>
                  <a:close/>
                  <a:moveTo>
                    <a:pt x="7224" y="2442"/>
                  </a:moveTo>
                  <a:lnTo>
                    <a:pt x="7224" y="2551"/>
                  </a:lnTo>
                  <a:cubicBezTo>
                    <a:pt x="7224" y="2629"/>
                    <a:pt x="7245" y="2703"/>
                    <a:pt x="7283" y="2769"/>
                  </a:cubicBezTo>
                  <a:lnTo>
                    <a:pt x="6991" y="3062"/>
                  </a:lnTo>
                  <a:cubicBezTo>
                    <a:pt x="6986" y="3067"/>
                    <a:pt x="6980" y="3069"/>
                    <a:pt x="6974" y="3069"/>
                  </a:cubicBezTo>
                  <a:cubicBezTo>
                    <a:pt x="6969" y="3069"/>
                    <a:pt x="6963" y="3067"/>
                    <a:pt x="6960" y="3062"/>
                  </a:cubicBezTo>
                  <a:lnTo>
                    <a:pt x="6668" y="2769"/>
                  </a:lnTo>
                  <a:cubicBezTo>
                    <a:pt x="6706" y="2703"/>
                    <a:pt x="6728" y="2629"/>
                    <a:pt x="6728" y="2551"/>
                  </a:cubicBezTo>
                  <a:lnTo>
                    <a:pt x="6728" y="2442"/>
                  </a:lnTo>
                  <a:close/>
                  <a:moveTo>
                    <a:pt x="10837" y="2442"/>
                  </a:moveTo>
                  <a:lnTo>
                    <a:pt x="10837" y="2551"/>
                  </a:lnTo>
                  <a:cubicBezTo>
                    <a:pt x="10837" y="2629"/>
                    <a:pt x="10858" y="2703"/>
                    <a:pt x="10897" y="2769"/>
                  </a:cubicBezTo>
                  <a:lnTo>
                    <a:pt x="10605" y="3062"/>
                  </a:lnTo>
                  <a:cubicBezTo>
                    <a:pt x="10600" y="3067"/>
                    <a:pt x="10594" y="3069"/>
                    <a:pt x="10589" y="3069"/>
                  </a:cubicBezTo>
                  <a:cubicBezTo>
                    <a:pt x="10584" y="3069"/>
                    <a:pt x="10579" y="3067"/>
                    <a:pt x="10573" y="3062"/>
                  </a:cubicBezTo>
                  <a:lnTo>
                    <a:pt x="10281" y="2769"/>
                  </a:lnTo>
                  <a:cubicBezTo>
                    <a:pt x="10320" y="2703"/>
                    <a:pt x="10341" y="2629"/>
                    <a:pt x="10341" y="2551"/>
                  </a:cubicBezTo>
                  <a:lnTo>
                    <a:pt x="10341" y="2442"/>
                  </a:lnTo>
                  <a:close/>
                  <a:moveTo>
                    <a:pt x="1781" y="4251"/>
                  </a:moveTo>
                  <a:cubicBezTo>
                    <a:pt x="2041" y="4251"/>
                    <a:pt x="2252" y="4462"/>
                    <a:pt x="2252" y="4722"/>
                  </a:cubicBezTo>
                  <a:lnTo>
                    <a:pt x="2252" y="5173"/>
                  </a:lnTo>
                  <a:cubicBezTo>
                    <a:pt x="2241" y="5553"/>
                    <a:pt x="1932" y="5855"/>
                    <a:pt x="1552" y="5855"/>
                  </a:cubicBezTo>
                  <a:cubicBezTo>
                    <a:pt x="1175" y="5855"/>
                    <a:pt x="862" y="5553"/>
                    <a:pt x="855" y="5173"/>
                  </a:cubicBezTo>
                  <a:lnTo>
                    <a:pt x="855" y="4722"/>
                  </a:lnTo>
                  <a:cubicBezTo>
                    <a:pt x="855" y="4462"/>
                    <a:pt x="1066" y="4251"/>
                    <a:pt x="1327" y="4251"/>
                  </a:cubicBezTo>
                  <a:close/>
                  <a:moveTo>
                    <a:pt x="5394" y="4251"/>
                  </a:moveTo>
                  <a:cubicBezTo>
                    <a:pt x="5654" y="4251"/>
                    <a:pt x="5866" y="4462"/>
                    <a:pt x="5866" y="4722"/>
                  </a:cubicBezTo>
                  <a:lnTo>
                    <a:pt x="5866" y="5176"/>
                  </a:lnTo>
                  <a:cubicBezTo>
                    <a:pt x="5858" y="5553"/>
                    <a:pt x="5549" y="5855"/>
                    <a:pt x="5169" y="5855"/>
                  </a:cubicBezTo>
                  <a:cubicBezTo>
                    <a:pt x="4789" y="5855"/>
                    <a:pt x="4479" y="5553"/>
                    <a:pt x="4469" y="5176"/>
                  </a:cubicBezTo>
                  <a:lnTo>
                    <a:pt x="4469" y="4722"/>
                  </a:lnTo>
                  <a:cubicBezTo>
                    <a:pt x="4469" y="4462"/>
                    <a:pt x="4680" y="4251"/>
                    <a:pt x="4944" y="4251"/>
                  </a:cubicBezTo>
                  <a:close/>
                  <a:moveTo>
                    <a:pt x="9008" y="4251"/>
                  </a:moveTo>
                  <a:cubicBezTo>
                    <a:pt x="9268" y="4251"/>
                    <a:pt x="9483" y="4462"/>
                    <a:pt x="9483" y="4722"/>
                  </a:cubicBezTo>
                  <a:lnTo>
                    <a:pt x="9483" y="5176"/>
                  </a:lnTo>
                  <a:cubicBezTo>
                    <a:pt x="9472" y="5553"/>
                    <a:pt x="9162" y="5855"/>
                    <a:pt x="8782" y="5855"/>
                  </a:cubicBezTo>
                  <a:cubicBezTo>
                    <a:pt x="8402" y="5855"/>
                    <a:pt x="8093" y="5553"/>
                    <a:pt x="8082" y="5176"/>
                  </a:cubicBezTo>
                  <a:lnTo>
                    <a:pt x="8082" y="4722"/>
                  </a:lnTo>
                  <a:cubicBezTo>
                    <a:pt x="8082" y="4462"/>
                    <a:pt x="8293" y="4251"/>
                    <a:pt x="8557" y="4251"/>
                  </a:cubicBezTo>
                  <a:close/>
                  <a:moveTo>
                    <a:pt x="12621" y="4251"/>
                  </a:moveTo>
                  <a:cubicBezTo>
                    <a:pt x="12885" y="4251"/>
                    <a:pt x="13096" y="4462"/>
                    <a:pt x="13096" y="4722"/>
                  </a:cubicBezTo>
                  <a:lnTo>
                    <a:pt x="13096" y="5173"/>
                  </a:lnTo>
                  <a:cubicBezTo>
                    <a:pt x="13085" y="5553"/>
                    <a:pt x="12776" y="5855"/>
                    <a:pt x="12396" y="5855"/>
                  </a:cubicBezTo>
                  <a:cubicBezTo>
                    <a:pt x="12016" y="5855"/>
                    <a:pt x="11706" y="5553"/>
                    <a:pt x="11699" y="5173"/>
                  </a:cubicBezTo>
                  <a:lnTo>
                    <a:pt x="11699" y="4722"/>
                  </a:lnTo>
                  <a:cubicBezTo>
                    <a:pt x="11699" y="4462"/>
                    <a:pt x="11910" y="4251"/>
                    <a:pt x="12171" y="4251"/>
                  </a:cubicBezTo>
                  <a:close/>
                  <a:moveTo>
                    <a:pt x="1802" y="6284"/>
                  </a:moveTo>
                  <a:lnTo>
                    <a:pt x="1802" y="6390"/>
                  </a:lnTo>
                  <a:cubicBezTo>
                    <a:pt x="1802" y="6467"/>
                    <a:pt x="1823" y="6545"/>
                    <a:pt x="1862" y="6612"/>
                  </a:cubicBezTo>
                  <a:lnTo>
                    <a:pt x="1569" y="6904"/>
                  </a:lnTo>
                  <a:cubicBezTo>
                    <a:pt x="1564" y="6907"/>
                    <a:pt x="1559" y="6909"/>
                    <a:pt x="1554" y="6909"/>
                  </a:cubicBezTo>
                  <a:cubicBezTo>
                    <a:pt x="1548" y="6909"/>
                    <a:pt x="1543" y="6907"/>
                    <a:pt x="1538" y="6904"/>
                  </a:cubicBezTo>
                  <a:lnTo>
                    <a:pt x="1246" y="6612"/>
                  </a:lnTo>
                  <a:cubicBezTo>
                    <a:pt x="1284" y="6545"/>
                    <a:pt x="1306" y="6467"/>
                    <a:pt x="1306" y="6390"/>
                  </a:cubicBezTo>
                  <a:lnTo>
                    <a:pt x="1306" y="6284"/>
                  </a:lnTo>
                  <a:close/>
                  <a:moveTo>
                    <a:pt x="5415" y="6284"/>
                  </a:moveTo>
                  <a:lnTo>
                    <a:pt x="5415" y="6390"/>
                  </a:lnTo>
                  <a:cubicBezTo>
                    <a:pt x="5415" y="6467"/>
                    <a:pt x="5436" y="6545"/>
                    <a:pt x="5475" y="6612"/>
                  </a:cubicBezTo>
                  <a:lnTo>
                    <a:pt x="5183" y="6904"/>
                  </a:lnTo>
                  <a:cubicBezTo>
                    <a:pt x="5179" y="6907"/>
                    <a:pt x="5174" y="6909"/>
                    <a:pt x="5168" y="6909"/>
                  </a:cubicBezTo>
                  <a:cubicBezTo>
                    <a:pt x="5163" y="6909"/>
                    <a:pt x="5157" y="6907"/>
                    <a:pt x="5151" y="6904"/>
                  </a:cubicBezTo>
                  <a:lnTo>
                    <a:pt x="4859" y="6612"/>
                  </a:lnTo>
                  <a:cubicBezTo>
                    <a:pt x="4898" y="6545"/>
                    <a:pt x="4919" y="6467"/>
                    <a:pt x="4919" y="6390"/>
                  </a:cubicBezTo>
                  <a:lnTo>
                    <a:pt x="4919" y="6284"/>
                  </a:lnTo>
                  <a:close/>
                  <a:moveTo>
                    <a:pt x="9029" y="6284"/>
                  </a:moveTo>
                  <a:lnTo>
                    <a:pt x="9029" y="6390"/>
                  </a:lnTo>
                  <a:cubicBezTo>
                    <a:pt x="9029" y="6467"/>
                    <a:pt x="9050" y="6545"/>
                    <a:pt x="9088" y="6612"/>
                  </a:cubicBezTo>
                  <a:lnTo>
                    <a:pt x="8796" y="6904"/>
                  </a:lnTo>
                  <a:cubicBezTo>
                    <a:pt x="8793" y="6907"/>
                    <a:pt x="8788" y="6909"/>
                    <a:pt x="8782" y="6909"/>
                  </a:cubicBezTo>
                  <a:cubicBezTo>
                    <a:pt x="8777" y="6909"/>
                    <a:pt x="8772" y="6907"/>
                    <a:pt x="8768" y="6904"/>
                  </a:cubicBezTo>
                  <a:lnTo>
                    <a:pt x="8473" y="6612"/>
                  </a:lnTo>
                  <a:cubicBezTo>
                    <a:pt x="8515" y="6545"/>
                    <a:pt x="8536" y="6467"/>
                    <a:pt x="8536" y="6390"/>
                  </a:cubicBezTo>
                  <a:lnTo>
                    <a:pt x="8536" y="6284"/>
                  </a:lnTo>
                  <a:close/>
                  <a:moveTo>
                    <a:pt x="12646" y="6284"/>
                  </a:moveTo>
                  <a:lnTo>
                    <a:pt x="12646" y="6390"/>
                  </a:lnTo>
                  <a:cubicBezTo>
                    <a:pt x="12646" y="6467"/>
                    <a:pt x="12667" y="6545"/>
                    <a:pt x="12705" y="6612"/>
                  </a:cubicBezTo>
                  <a:lnTo>
                    <a:pt x="12413" y="6904"/>
                  </a:lnTo>
                  <a:cubicBezTo>
                    <a:pt x="12408" y="6907"/>
                    <a:pt x="12402" y="6909"/>
                    <a:pt x="12396" y="6909"/>
                  </a:cubicBezTo>
                  <a:cubicBezTo>
                    <a:pt x="12391" y="6909"/>
                    <a:pt x="12385" y="6907"/>
                    <a:pt x="12382" y="6904"/>
                  </a:cubicBezTo>
                  <a:lnTo>
                    <a:pt x="12090" y="6612"/>
                  </a:lnTo>
                  <a:cubicBezTo>
                    <a:pt x="12128" y="6545"/>
                    <a:pt x="12150" y="6467"/>
                    <a:pt x="12150" y="6390"/>
                  </a:cubicBezTo>
                  <a:lnTo>
                    <a:pt x="12150" y="6284"/>
                  </a:lnTo>
                  <a:close/>
                  <a:moveTo>
                    <a:pt x="3139" y="0"/>
                  </a:moveTo>
                  <a:cubicBezTo>
                    <a:pt x="2653" y="0"/>
                    <a:pt x="2259" y="395"/>
                    <a:pt x="2256" y="884"/>
                  </a:cubicBezTo>
                  <a:lnTo>
                    <a:pt x="2256" y="1334"/>
                  </a:lnTo>
                  <a:cubicBezTo>
                    <a:pt x="2256" y="1686"/>
                    <a:pt x="2424" y="2017"/>
                    <a:pt x="2709" y="2228"/>
                  </a:cubicBezTo>
                  <a:lnTo>
                    <a:pt x="2709" y="2551"/>
                  </a:lnTo>
                  <a:cubicBezTo>
                    <a:pt x="2709" y="2558"/>
                    <a:pt x="2702" y="2565"/>
                    <a:pt x="2695" y="2569"/>
                  </a:cubicBezTo>
                  <a:lnTo>
                    <a:pt x="2168" y="2833"/>
                  </a:lnTo>
                  <a:cubicBezTo>
                    <a:pt x="1946" y="2942"/>
                    <a:pt x="1805" y="3171"/>
                    <a:pt x="1805" y="3420"/>
                  </a:cubicBezTo>
                  <a:lnTo>
                    <a:pt x="1805" y="3839"/>
                  </a:lnTo>
                  <a:lnTo>
                    <a:pt x="1334" y="3839"/>
                  </a:lnTo>
                  <a:cubicBezTo>
                    <a:pt x="845" y="3839"/>
                    <a:pt x="451" y="4237"/>
                    <a:pt x="451" y="4722"/>
                  </a:cubicBezTo>
                  <a:lnTo>
                    <a:pt x="451" y="5173"/>
                  </a:lnTo>
                  <a:cubicBezTo>
                    <a:pt x="451" y="5528"/>
                    <a:pt x="619" y="5859"/>
                    <a:pt x="901" y="6066"/>
                  </a:cubicBezTo>
                  <a:lnTo>
                    <a:pt x="901" y="6390"/>
                  </a:lnTo>
                  <a:cubicBezTo>
                    <a:pt x="901" y="6397"/>
                    <a:pt x="897" y="6404"/>
                    <a:pt x="890" y="6408"/>
                  </a:cubicBezTo>
                  <a:lnTo>
                    <a:pt x="363" y="6671"/>
                  </a:lnTo>
                  <a:cubicBezTo>
                    <a:pt x="141" y="6784"/>
                    <a:pt x="0" y="7013"/>
                    <a:pt x="0" y="7259"/>
                  </a:cubicBezTo>
                  <a:lnTo>
                    <a:pt x="0" y="9486"/>
                  </a:lnTo>
                  <a:cubicBezTo>
                    <a:pt x="0" y="9662"/>
                    <a:pt x="49" y="9831"/>
                    <a:pt x="148" y="9975"/>
                  </a:cubicBezTo>
                  <a:lnTo>
                    <a:pt x="373" y="10313"/>
                  </a:lnTo>
                  <a:cubicBezTo>
                    <a:pt x="426" y="10390"/>
                    <a:pt x="451" y="10482"/>
                    <a:pt x="451" y="10577"/>
                  </a:cubicBezTo>
                  <a:lnTo>
                    <a:pt x="451" y="11499"/>
                  </a:lnTo>
                  <a:cubicBezTo>
                    <a:pt x="451" y="11611"/>
                    <a:pt x="542" y="11703"/>
                    <a:pt x="655" y="11703"/>
                  </a:cubicBezTo>
                  <a:cubicBezTo>
                    <a:pt x="771" y="11703"/>
                    <a:pt x="862" y="11611"/>
                    <a:pt x="862" y="11499"/>
                  </a:cubicBezTo>
                  <a:lnTo>
                    <a:pt x="862" y="10577"/>
                  </a:lnTo>
                  <a:cubicBezTo>
                    <a:pt x="862" y="10401"/>
                    <a:pt x="809" y="10232"/>
                    <a:pt x="714" y="10088"/>
                  </a:cubicBezTo>
                  <a:lnTo>
                    <a:pt x="489" y="9750"/>
                  </a:lnTo>
                  <a:cubicBezTo>
                    <a:pt x="437" y="9673"/>
                    <a:pt x="408" y="9581"/>
                    <a:pt x="408" y="9486"/>
                  </a:cubicBezTo>
                  <a:lnTo>
                    <a:pt x="408" y="7259"/>
                  </a:lnTo>
                  <a:cubicBezTo>
                    <a:pt x="408" y="7168"/>
                    <a:pt x="461" y="7083"/>
                    <a:pt x="546" y="7041"/>
                  </a:cubicBezTo>
                  <a:lnTo>
                    <a:pt x="919" y="6854"/>
                  </a:lnTo>
                  <a:lnTo>
                    <a:pt x="1256" y="7192"/>
                  </a:lnTo>
                  <a:cubicBezTo>
                    <a:pt x="1341" y="7277"/>
                    <a:pt x="1451" y="7319"/>
                    <a:pt x="1561" y="7319"/>
                  </a:cubicBezTo>
                  <a:cubicBezTo>
                    <a:pt x="1671" y="7319"/>
                    <a:pt x="1781" y="7277"/>
                    <a:pt x="1865" y="7192"/>
                  </a:cubicBezTo>
                  <a:lnTo>
                    <a:pt x="2203" y="6854"/>
                  </a:lnTo>
                  <a:lnTo>
                    <a:pt x="2576" y="7041"/>
                  </a:lnTo>
                  <a:cubicBezTo>
                    <a:pt x="2660" y="7083"/>
                    <a:pt x="2713" y="7168"/>
                    <a:pt x="2713" y="7259"/>
                  </a:cubicBezTo>
                  <a:lnTo>
                    <a:pt x="2713" y="9486"/>
                  </a:lnTo>
                  <a:cubicBezTo>
                    <a:pt x="2713" y="9581"/>
                    <a:pt x="2685" y="9673"/>
                    <a:pt x="2632" y="9750"/>
                  </a:cubicBezTo>
                  <a:lnTo>
                    <a:pt x="2407" y="10088"/>
                  </a:lnTo>
                  <a:cubicBezTo>
                    <a:pt x="2312" y="10232"/>
                    <a:pt x="2259" y="10401"/>
                    <a:pt x="2259" y="10577"/>
                  </a:cubicBezTo>
                  <a:lnTo>
                    <a:pt x="2259" y="11499"/>
                  </a:lnTo>
                  <a:cubicBezTo>
                    <a:pt x="2259" y="11611"/>
                    <a:pt x="2351" y="11703"/>
                    <a:pt x="2463" y="11703"/>
                  </a:cubicBezTo>
                  <a:cubicBezTo>
                    <a:pt x="2576" y="11703"/>
                    <a:pt x="2667" y="11611"/>
                    <a:pt x="2667" y="11499"/>
                  </a:cubicBezTo>
                  <a:lnTo>
                    <a:pt x="2667" y="10577"/>
                  </a:lnTo>
                  <a:cubicBezTo>
                    <a:pt x="2667" y="10482"/>
                    <a:pt x="2695" y="10390"/>
                    <a:pt x="2748" y="10313"/>
                  </a:cubicBezTo>
                  <a:lnTo>
                    <a:pt x="2973" y="9975"/>
                  </a:lnTo>
                  <a:cubicBezTo>
                    <a:pt x="3068" y="9831"/>
                    <a:pt x="3121" y="9662"/>
                    <a:pt x="3121" y="9486"/>
                  </a:cubicBezTo>
                  <a:lnTo>
                    <a:pt x="3121" y="7259"/>
                  </a:lnTo>
                  <a:cubicBezTo>
                    <a:pt x="3121" y="7013"/>
                    <a:pt x="2980" y="6784"/>
                    <a:pt x="2759" y="6671"/>
                  </a:cubicBezTo>
                  <a:lnTo>
                    <a:pt x="2231" y="6408"/>
                  </a:lnTo>
                  <a:cubicBezTo>
                    <a:pt x="2224" y="6404"/>
                    <a:pt x="2217" y="6397"/>
                    <a:pt x="2217" y="6390"/>
                  </a:cubicBezTo>
                  <a:lnTo>
                    <a:pt x="2217" y="6066"/>
                  </a:lnTo>
                  <a:cubicBezTo>
                    <a:pt x="2502" y="5859"/>
                    <a:pt x="2671" y="5528"/>
                    <a:pt x="2671" y="5173"/>
                  </a:cubicBezTo>
                  <a:lnTo>
                    <a:pt x="2671" y="4722"/>
                  </a:lnTo>
                  <a:cubicBezTo>
                    <a:pt x="2671" y="4402"/>
                    <a:pt x="2498" y="4110"/>
                    <a:pt x="2217" y="3952"/>
                  </a:cubicBezTo>
                  <a:lnTo>
                    <a:pt x="2217" y="3420"/>
                  </a:lnTo>
                  <a:cubicBezTo>
                    <a:pt x="2217" y="3325"/>
                    <a:pt x="2270" y="3241"/>
                    <a:pt x="2354" y="3199"/>
                  </a:cubicBezTo>
                  <a:lnTo>
                    <a:pt x="2727" y="3016"/>
                  </a:lnTo>
                  <a:lnTo>
                    <a:pt x="3065" y="3354"/>
                  </a:lnTo>
                  <a:cubicBezTo>
                    <a:pt x="3149" y="3438"/>
                    <a:pt x="3259" y="3480"/>
                    <a:pt x="3369" y="3480"/>
                  </a:cubicBezTo>
                  <a:cubicBezTo>
                    <a:pt x="3479" y="3480"/>
                    <a:pt x="3589" y="3438"/>
                    <a:pt x="3674" y="3354"/>
                  </a:cubicBezTo>
                  <a:lnTo>
                    <a:pt x="4011" y="3016"/>
                  </a:lnTo>
                  <a:lnTo>
                    <a:pt x="4384" y="3199"/>
                  </a:lnTo>
                  <a:cubicBezTo>
                    <a:pt x="4469" y="3241"/>
                    <a:pt x="4521" y="3325"/>
                    <a:pt x="4521" y="3420"/>
                  </a:cubicBezTo>
                  <a:lnTo>
                    <a:pt x="4521" y="3952"/>
                  </a:lnTo>
                  <a:cubicBezTo>
                    <a:pt x="4244" y="4110"/>
                    <a:pt x="4071" y="4402"/>
                    <a:pt x="4071" y="4722"/>
                  </a:cubicBezTo>
                  <a:lnTo>
                    <a:pt x="4071" y="5173"/>
                  </a:lnTo>
                  <a:cubicBezTo>
                    <a:pt x="4071" y="5528"/>
                    <a:pt x="4236" y="5859"/>
                    <a:pt x="4521" y="6066"/>
                  </a:cubicBezTo>
                  <a:lnTo>
                    <a:pt x="4521" y="6390"/>
                  </a:lnTo>
                  <a:cubicBezTo>
                    <a:pt x="4521" y="6397"/>
                    <a:pt x="4518" y="6404"/>
                    <a:pt x="4511" y="6408"/>
                  </a:cubicBezTo>
                  <a:lnTo>
                    <a:pt x="3983" y="6671"/>
                  </a:lnTo>
                  <a:cubicBezTo>
                    <a:pt x="3758" y="6784"/>
                    <a:pt x="3617" y="7013"/>
                    <a:pt x="3617" y="7259"/>
                  </a:cubicBezTo>
                  <a:lnTo>
                    <a:pt x="3617" y="9486"/>
                  </a:lnTo>
                  <a:cubicBezTo>
                    <a:pt x="3617" y="9662"/>
                    <a:pt x="3670" y="9831"/>
                    <a:pt x="3765" y="9975"/>
                  </a:cubicBezTo>
                  <a:lnTo>
                    <a:pt x="3990" y="10313"/>
                  </a:lnTo>
                  <a:cubicBezTo>
                    <a:pt x="4043" y="10390"/>
                    <a:pt x="4071" y="10482"/>
                    <a:pt x="4071" y="10577"/>
                  </a:cubicBezTo>
                  <a:lnTo>
                    <a:pt x="4071" y="11499"/>
                  </a:lnTo>
                  <a:cubicBezTo>
                    <a:pt x="4071" y="11611"/>
                    <a:pt x="4163" y="11703"/>
                    <a:pt x="4275" y="11703"/>
                  </a:cubicBezTo>
                  <a:cubicBezTo>
                    <a:pt x="4388" y="11703"/>
                    <a:pt x="4479" y="11611"/>
                    <a:pt x="4479" y="11499"/>
                  </a:cubicBezTo>
                  <a:lnTo>
                    <a:pt x="4479" y="10577"/>
                  </a:lnTo>
                  <a:cubicBezTo>
                    <a:pt x="4479" y="10401"/>
                    <a:pt x="4430" y="10232"/>
                    <a:pt x="4331" y="10088"/>
                  </a:cubicBezTo>
                  <a:lnTo>
                    <a:pt x="4106" y="9750"/>
                  </a:lnTo>
                  <a:cubicBezTo>
                    <a:pt x="4054" y="9673"/>
                    <a:pt x="4029" y="9581"/>
                    <a:pt x="4029" y="9486"/>
                  </a:cubicBezTo>
                  <a:lnTo>
                    <a:pt x="4029" y="7259"/>
                  </a:lnTo>
                  <a:cubicBezTo>
                    <a:pt x="4029" y="7168"/>
                    <a:pt x="4082" y="7083"/>
                    <a:pt x="4163" y="7041"/>
                  </a:cubicBezTo>
                  <a:lnTo>
                    <a:pt x="4536" y="6854"/>
                  </a:lnTo>
                  <a:lnTo>
                    <a:pt x="4873" y="7192"/>
                  </a:lnTo>
                  <a:cubicBezTo>
                    <a:pt x="4958" y="7277"/>
                    <a:pt x="5069" y="7319"/>
                    <a:pt x="5179" y="7319"/>
                  </a:cubicBezTo>
                  <a:cubicBezTo>
                    <a:pt x="5289" y="7319"/>
                    <a:pt x="5399" y="7277"/>
                    <a:pt x="5482" y="7192"/>
                  </a:cubicBezTo>
                  <a:lnTo>
                    <a:pt x="5823" y="6854"/>
                  </a:lnTo>
                  <a:lnTo>
                    <a:pt x="6193" y="7041"/>
                  </a:lnTo>
                  <a:cubicBezTo>
                    <a:pt x="6277" y="7083"/>
                    <a:pt x="6330" y="7168"/>
                    <a:pt x="6330" y="7259"/>
                  </a:cubicBezTo>
                  <a:lnTo>
                    <a:pt x="6330" y="9486"/>
                  </a:lnTo>
                  <a:cubicBezTo>
                    <a:pt x="6330" y="9581"/>
                    <a:pt x="6302" y="9673"/>
                    <a:pt x="6253" y="9750"/>
                  </a:cubicBezTo>
                  <a:lnTo>
                    <a:pt x="6027" y="10088"/>
                  </a:lnTo>
                  <a:cubicBezTo>
                    <a:pt x="5929" y="10232"/>
                    <a:pt x="5880" y="10401"/>
                    <a:pt x="5880" y="10577"/>
                  </a:cubicBezTo>
                  <a:lnTo>
                    <a:pt x="5880" y="11499"/>
                  </a:lnTo>
                  <a:cubicBezTo>
                    <a:pt x="5880" y="11611"/>
                    <a:pt x="5971" y="11703"/>
                    <a:pt x="6084" y="11703"/>
                  </a:cubicBezTo>
                  <a:cubicBezTo>
                    <a:pt x="6196" y="11703"/>
                    <a:pt x="6288" y="11611"/>
                    <a:pt x="6288" y="11499"/>
                  </a:cubicBezTo>
                  <a:lnTo>
                    <a:pt x="6288" y="10577"/>
                  </a:lnTo>
                  <a:cubicBezTo>
                    <a:pt x="6288" y="10482"/>
                    <a:pt x="6316" y="10390"/>
                    <a:pt x="6369" y="10313"/>
                  </a:cubicBezTo>
                  <a:lnTo>
                    <a:pt x="6590" y="9975"/>
                  </a:lnTo>
                  <a:cubicBezTo>
                    <a:pt x="6689" y="9831"/>
                    <a:pt x="6738" y="9662"/>
                    <a:pt x="6738" y="9486"/>
                  </a:cubicBezTo>
                  <a:lnTo>
                    <a:pt x="6738" y="7259"/>
                  </a:lnTo>
                  <a:cubicBezTo>
                    <a:pt x="6742" y="7013"/>
                    <a:pt x="6601" y="6784"/>
                    <a:pt x="6376" y="6671"/>
                  </a:cubicBezTo>
                  <a:lnTo>
                    <a:pt x="5848" y="6408"/>
                  </a:lnTo>
                  <a:cubicBezTo>
                    <a:pt x="5841" y="6404"/>
                    <a:pt x="5837" y="6397"/>
                    <a:pt x="5837" y="6390"/>
                  </a:cubicBezTo>
                  <a:lnTo>
                    <a:pt x="5837" y="6066"/>
                  </a:lnTo>
                  <a:cubicBezTo>
                    <a:pt x="6122" y="5859"/>
                    <a:pt x="6288" y="5528"/>
                    <a:pt x="6288" y="5173"/>
                  </a:cubicBezTo>
                  <a:lnTo>
                    <a:pt x="6288" y="4722"/>
                  </a:lnTo>
                  <a:cubicBezTo>
                    <a:pt x="6288" y="4402"/>
                    <a:pt x="6115" y="4110"/>
                    <a:pt x="5837" y="3952"/>
                  </a:cubicBezTo>
                  <a:lnTo>
                    <a:pt x="5837" y="3420"/>
                  </a:lnTo>
                  <a:cubicBezTo>
                    <a:pt x="5837" y="3325"/>
                    <a:pt x="5890" y="3241"/>
                    <a:pt x="5975" y="3199"/>
                  </a:cubicBezTo>
                  <a:lnTo>
                    <a:pt x="6344" y="3016"/>
                  </a:lnTo>
                  <a:lnTo>
                    <a:pt x="6685" y="3354"/>
                  </a:lnTo>
                  <a:cubicBezTo>
                    <a:pt x="6768" y="3438"/>
                    <a:pt x="6878" y="3480"/>
                    <a:pt x="6988" y="3480"/>
                  </a:cubicBezTo>
                  <a:cubicBezTo>
                    <a:pt x="7099" y="3480"/>
                    <a:pt x="7210" y="3438"/>
                    <a:pt x="7294" y="3354"/>
                  </a:cubicBezTo>
                  <a:lnTo>
                    <a:pt x="7632" y="3016"/>
                  </a:lnTo>
                  <a:lnTo>
                    <a:pt x="8001" y="3199"/>
                  </a:lnTo>
                  <a:cubicBezTo>
                    <a:pt x="8086" y="3241"/>
                    <a:pt x="8138" y="3325"/>
                    <a:pt x="8138" y="3420"/>
                  </a:cubicBezTo>
                  <a:lnTo>
                    <a:pt x="8138" y="3952"/>
                  </a:lnTo>
                  <a:cubicBezTo>
                    <a:pt x="7861" y="4110"/>
                    <a:pt x="7688" y="4402"/>
                    <a:pt x="7688" y="4722"/>
                  </a:cubicBezTo>
                  <a:lnTo>
                    <a:pt x="7688" y="5173"/>
                  </a:lnTo>
                  <a:cubicBezTo>
                    <a:pt x="7688" y="5528"/>
                    <a:pt x="7857" y="5859"/>
                    <a:pt x="8138" y="6066"/>
                  </a:cubicBezTo>
                  <a:lnTo>
                    <a:pt x="8138" y="6390"/>
                  </a:lnTo>
                  <a:cubicBezTo>
                    <a:pt x="8138" y="6397"/>
                    <a:pt x="8135" y="6404"/>
                    <a:pt x="8128" y="6408"/>
                  </a:cubicBezTo>
                  <a:lnTo>
                    <a:pt x="7600" y="6671"/>
                  </a:lnTo>
                  <a:cubicBezTo>
                    <a:pt x="7378" y="6784"/>
                    <a:pt x="7238" y="7013"/>
                    <a:pt x="7238" y="7259"/>
                  </a:cubicBezTo>
                  <a:lnTo>
                    <a:pt x="7238" y="9486"/>
                  </a:lnTo>
                  <a:cubicBezTo>
                    <a:pt x="7238" y="9662"/>
                    <a:pt x="7287" y="9831"/>
                    <a:pt x="7386" y="9975"/>
                  </a:cubicBezTo>
                  <a:lnTo>
                    <a:pt x="7611" y="10313"/>
                  </a:lnTo>
                  <a:cubicBezTo>
                    <a:pt x="7663" y="10390"/>
                    <a:pt x="7688" y="10482"/>
                    <a:pt x="7688" y="10577"/>
                  </a:cubicBezTo>
                  <a:lnTo>
                    <a:pt x="7688" y="11499"/>
                  </a:lnTo>
                  <a:cubicBezTo>
                    <a:pt x="7688" y="11611"/>
                    <a:pt x="7780" y="11703"/>
                    <a:pt x="7892" y="11703"/>
                  </a:cubicBezTo>
                  <a:cubicBezTo>
                    <a:pt x="8008" y="11703"/>
                    <a:pt x="8100" y="11611"/>
                    <a:pt x="8100" y="11499"/>
                  </a:cubicBezTo>
                  <a:lnTo>
                    <a:pt x="8100" y="10577"/>
                  </a:lnTo>
                  <a:cubicBezTo>
                    <a:pt x="8100" y="10401"/>
                    <a:pt x="8047" y="10232"/>
                    <a:pt x="7948" y="10088"/>
                  </a:cubicBezTo>
                  <a:lnTo>
                    <a:pt x="7727" y="9750"/>
                  </a:lnTo>
                  <a:cubicBezTo>
                    <a:pt x="7674" y="9673"/>
                    <a:pt x="7646" y="9581"/>
                    <a:pt x="7646" y="9486"/>
                  </a:cubicBezTo>
                  <a:lnTo>
                    <a:pt x="7646" y="7259"/>
                  </a:lnTo>
                  <a:cubicBezTo>
                    <a:pt x="7646" y="7168"/>
                    <a:pt x="7699" y="7083"/>
                    <a:pt x="7783" y="7041"/>
                  </a:cubicBezTo>
                  <a:lnTo>
                    <a:pt x="8156" y="6854"/>
                  </a:lnTo>
                  <a:lnTo>
                    <a:pt x="8494" y="7192"/>
                  </a:lnTo>
                  <a:cubicBezTo>
                    <a:pt x="8578" y="7277"/>
                    <a:pt x="8688" y="7319"/>
                    <a:pt x="8798" y="7319"/>
                  </a:cubicBezTo>
                  <a:cubicBezTo>
                    <a:pt x="8908" y="7319"/>
                    <a:pt x="9018" y="7277"/>
                    <a:pt x="9103" y="7192"/>
                  </a:cubicBezTo>
                  <a:lnTo>
                    <a:pt x="9440" y="6854"/>
                  </a:lnTo>
                  <a:lnTo>
                    <a:pt x="9813" y="7041"/>
                  </a:lnTo>
                  <a:cubicBezTo>
                    <a:pt x="9898" y="7083"/>
                    <a:pt x="9950" y="7168"/>
                    <a:pt x="9950" y="7259"/>
                  </a:cubicBezTo>
                  <a:lnTo>
                    <a:pt x="9950" y="9486"/>
                  </a:lnTo>
                  <a:cubicBezTo>
                    <a:pt x="9950" y="9581"/>
                    <a:pt x="9922" y="9673"/>
                    <a:pt x="9870" y="9750"/>
                  </a:cubicBezTo>
                  <a:lnTo>
                    <a:pt x="9644" y="10088"/>
                  </a:lnTo>
                  <a:cubicBezTo>
                    <a:pt x="9549" y="10232"/>
                    <a:pt x="9497" y="10401"/>
                    <a:pt x="9497" y="10577"/>
                  </a:cubicBezTo>
                  <a:lnTo>
                    <a:pt x="9497" y="11499"/>
                  </a:lnTo>
                  <a:cubicBezTo>
                    <a:pt x="9497" y="11611"/>
                    <a:pt x="9588" y="11703"/>
                    <a:pt x="9701" y="11703"/>
                  </a:cubicBezTo>
                  <a:cubicBezTo>
                    <a:pt x="9813" y="11703"/>
                    <a:pt x="9905" y="11611"/>
                    <a:pt x="9905" y="11499"/>
                  </a:cubicBezTo>
                  <a:lnTo>
                    <a:pt x="9905" y="10577"/>
                  </a:lnTo>
                  <a:cubicBezTo>
                    <a:pt x="9905" y="10482"/>
                    <a:pt x="9933" y="10390"/>
                    <a:pt x="9986" y="10313"/>
                  </a:cubicBezTo>
                  <a:lnTo>
                    <a:pt x="10211" y="9975"/>
                  </a:lnTo>
                  <a:cubicBezTo>
                    <a:pt x="10306" y="9831"/>
                    <a:pt x="10359" y="9662"/>
                    <a:pt x="10359" y="9486"/>
                  </a:cubicBezTo>
                  <a:lnTo>
                    <a:pt x="10359" y="7259"/>
                  </a:lnTo>
                  <a:cubicBezTo>
                    <a:pt x="10359" y="7013"/>
                    <a:pt x="10218" y="6784"/>
                    <a:pt x="9996" y="6671"/>
                  </a:cubicBezTo>
                  <a:lnTo>
                    <a:pt x="9468" y="6408"/>
                  </a:lnTo>
                  <a:cubicBezTo>
                    <a:pt x="9461" y="6404"/>
                    <a:pt x="9454" y="6397"/>
                    <a:pt x="9454" y="6390"/>
                  </a:cubicBezTo>
                  <a:lnTo>
                    <a:pt x="9454" y="6066"/>
                  </a:lnTo>
                  <a:cubicBezTo>
                    <a:pt x="9739" y="5859"/>
                    <a:pt x="9908" y="5524"/>
                    <a:pt x="9908" y="5173"/>
                  </a:cubicBezTo>
                  <a:lnTo>
                    <a:pt x="9908" y="4722"/>
                  </a:lnTo>
                  <a:cubicBezTo>
                    <a:pt x="9908" y="4402"/>
                    <a:pt x="9736" y="4106"/>
                    <a:pt x="9454" y="3952"/>
                  </a:cubicBezTo>
                  <a:lnTo>
                    <a:pt x="9454" y="3420"/>
                  </a:lnTo>
                  <a:cubicBezTo>
                    <a:pt x="9454" y="3325"/>
                    <a:pt x="9507" y="3241"/>
                    <a:pt x="9592" y="3199"/>
                  </a:cubicBezTo>
                  <a:lnTo>
                    <a:pt x="9965" y="3016"/>
                  </a:lnTo>
                  <a:lnTo>
                    <a:pt x="10302" y="3354"/>
                  </a:lnTo>
                  <a:cubicBezTo>
                    <a:pt x="10387" y="3436"/>
                    <a:pt x="10497" y="3478"/>
                    <a:pt x="10607" y="3478"/>
                  </a:cubicBezTo>
                  <a:cubicBezTo>
                    <a:pt x="10717" y="3478"/>
                    <a:pt x="10827" y="3436"/>
                    <a:pt x="10911" y="3354"/>
                  </a:cubicBezTo>
                  <a:lnTo>
                    <a:pt x="11249" y="3016"/>
                  </a:lnTo>
                  <a:lnTo>
                    <a:pt x="11622" y="3199"/>
                  </a:lnTo>
                  <a:cubicBezTo>
                    <a:pt x="11706" y="3241"/>
                    <a:pt x="11759" y="3325"/>
                    <a:pt x="11759" y="3420"/>
                  </a:cubicBezTo>
                  <a:lnTo>
                    <a:pt x="11759" y="3952"/>
                  </a:lnTo>
                  <a:cubicBezTo>
                    <a:pt x="11481" y="4106"/>
                    <a:pt x="11309" y="4402"/>
                    <a:pt x="11305" y="4722"/>
                  </a:cubicBezTo>
                  <a:lnTo>
                    <a:pt x="11305" y="5173"/>
                  </a:lnTo>
                  <a:cubicBezTo>
                    <a:pt x="11309" y="5524"/>
                    <a:pt x="11474" y="5859"/>
                    <a:pt x="11759" y="6066"/>
                  </a:cubicBezTo>
                  <a:lnTo>
                    <a:pt x="11759" y="6390"/>
                  </a:lnTo>
                  <a:cubicBezTo>
                    <a:pt x="11759" y="6397"/>
                    <a:pt x="11755" y="6404"/>
                    <a:pt x="11745" y="6408"/>
                  </a:cubicBezTo>
                  <a:lnTo>
                    <a:pt x="11217" y="6671"/>
                  </a:lnTo>
                  <a:cubicBezTo>
                    <a:pt x="10995" y="6784"/>
                    <a:pt x="10855" y="7009"/>
                    <a:pt x="10855" y="7259"/>
                  </a:cubicBezTo>
                  <a:lnTo>
                    <a:pt x="10855" y="9486"/>
                  </a:lnTo>
                  <a:cubicBezTo>
                    <a:pt x="10855" y="9662"/>
                    <a:pt x="10908" y="9831"/>
                    <a:pt x="11003" y="9975"/>
                  </a:cubicBezTo>
                  <a:lnTo>
                    <a:pt x="11228" y="10313"/>
                  </a:lnTo>
                  <a:cubicBezTo>
                    <a:pt x="11280" y="10390"/>
                    <a:pt x="11309" y="10482"/>
                    <a:pt x="11309" y="10577"/>
                  </a:cubicBezTo>
                  <a:lnTo>
                    <a:pt x="11309" y="11499"/>
                  </a:lnTo>
                  <a:cubicBezTo>
                    <a:pt x="11309" y="11611"/>
                    <a:pt x="11400" y="11703"/>
                    <a:pt x="11513" y="11703"/>
                  </a:cubicBezTo>
                  <a:cubicBezTo>
                    <a:pt x="11625" y="11703"/>
                    <a:pt x="11717" y="11611"/>
                    <a:pt x="11717" y="11499"/>
                  </a:cubicBezTo>
                  <a:lnTo>
                    <a:pt x="11717" y="10577"/>
                  </a:lnTo>
                  <a:cubicBezTo>
                    <a:pt x="11717" y="10401"/>
                    <a:pt x="11668" y="10232"/>
                    <a:pt x="11569" y="10088"/>
                  </a:cubicBezTo>
                  <a:lnTo>
                    <a:pt x="11344" y="9750"/>
                  </a:lnTo>
                  <a:cubicBezTo>
                    <a:pt x="11291" y="9673"/>
                    <a:pt x="11266" y="9581"/>
                    <a:pt x="11266" y="9486"/>
                  </a:cubicBezTo>
                  <a:lnTo>
                    <a:pt x="11266" y="7259"/>
                  </a:lnTo>
                  <a:cubicBezTo>
                    <a:pt x="11266" y="7168"/>
                    <a:pt x="11319" y="7080"/>
                    <a:pt x="11400" y="7041"/>
                  </a:cubicBezTo>
                  <a:lnTo>
                    <a:pt x="11773" y="6854"/>
                  </a:lnTo>
                  <a:lnTo>
                    <a:pt x="12111" y="7192"/>
                  </a:lnTo>
                  <a:cubicBezTo>
                    <a:pt x="12195" y="7277"/>
                    <a:pt x="12306" y="7319"/>
                    <a:pt x="12417" y="7319"/>
                  </a:cubicBezTo>
                  <a:cubicBezTo>
                    <a:pt x="12527" y="7319"/>
                    <a:pt x="12637" y="7277"/>
                    <a:pt x="12720" y="7192"/>
                  </a:cubicBezTo>
                  <a:lnTo>
                    <a:pt x="13061" y="6854"/>
                  </a:lnTo>
                  <a:lnTo>
                    <a:pt x="13430" y="7041"/>
                  </a:lnTo>
                  <a:cubicBezTo>
                    <a:pt x="13515" y="7080"/>
                    <a:pt x="13567" y="7168"/>
                    <a:pt x="13567" y="7259"/>
                  </a:cubicBezTo>
                  <a:lnTo>
                    <a:pt x="13567" y="9486"/>
                  </a:lnTo>
                  <a:cubicBezTo>
                    <a:pt x="13567" y="9581"/>
                    <a:pt x="13539" y="9673"/>
                    <a:pt x="13487" y="9750"/>
                  </a:cubicBezTo>
                  <a:lnTo>
                    <a:pt x="13265" y="10088"/>
                  </a:lnTo>
                  <a:cubicBezTo>
                    <a:pt x="13166" y="10232"/>
                    <a:pt x="13117" y="10401"/>
                    <a:pt x="13117" y="10577"/>
                  </a:cubicBezTo>
                  <a:lnTo>
                    <a:pt x="13117" y="11499"/>
                  </a:lnTo>
                  <a:cubicBezTo>
                    <a:pt x="13117" y="11611"/>
                    <a:pt x="13209" y="11703"/>
                    <a:pt x="13321" y="11703"/>
                  </a:cubicBezTo>
                  <a:cubicBezTo>
                    <a:pt x="13434" y="11703"/>
                    <a:pt x="13525" y="11611"/>
                    <a:pt x="13525" y="11499"/>
                  </a:cubicBezTo>
                  <a:lnTo>
                    <a:pt x="13525" y="10577"/>
                  </a:lnTo>
                  <a:cubicBezTo>
                    <a:pt x="13525" y="10482"/>
                    <a:pt x="13553" y="10390"/>
                    <a:pt x="13603" y="10313"/>
                  </a:cubicBezTo>
                  <a:lnTo>
                    <a:pt x="13828" y="9975"/>
                  </a:lnTo>
                  <a:cubicBezTo>
                    <a:pt x="13926" y="9831"/>
                    <a:pt x="13976" y="9662"/>
                    <a:pt x="13976" y="9486"/>
                  </a:cubicBezTo>
                  <a:lnTo>
                    <a:pt x="13976" y="7259"/>
                  </a:lnTo>
                  <a:cubicBezTo>
                    <a:pt x="13972" y="7006"/>
                    <a:pt x="13824" y="6781"/>
                    <a:pt x="13596" y="6675"/>
                  </a:cubicBezTo>
                  <a:lnTo>
                    <a:pt x="13068" y="6411"/>
                  </a:lnTo>
                  <a:cubicBezTo>
                    <a:pt x="13061" y="6408"/>
                    <a:pt x="13054" y="6401"/>
                    <a:pt x="13057" y="6390"/>
                  </a:cubicBezTo>
                  <a:lnTo>
                    <a:pt x="13057" y="6066"/>
                  </a:lnTo>
                  <a:cubicBezTo>
                    <a:pt x="13339" y="5859"/>
                    <a:pt x="13508" y="5528"/>
                    <a:pt x="13508" y="5176"/>
                  </a:cubicBezTo>
                  <a:lnTo>
                    <a:pt x="13508" y="4722"/>
                  </a:lnTo>
                  <a:cubicBezTo>
                    <a:pt x="13508" y="4237"/>
                    <a:pt x="13114" y="3843"/>
                    <a:pt x="12625" y="3843"/>
                  </a:cubicBezTo>
                  <a:lnTo>
                    <a:pt x="12153" y="3843"/>
                  </a:lnTo>
                  <a:lnTo>
                    <a:pt x="12153" y="3420"/>
                  </a:lnTo>
                  <a:cubicBezTo>
                    <a:pt x="12153" y="3171"/>
                    <a:pt x="12012" y="2945"/>
                    <a:pt x="11791" y="2833"/>
                  </a:cubicBezTo>
                  <a:lnTo>
                    <a:pt x="11263" y="2569"/>
                  </a:lnTo>
                  <a:cubicBezTo>
                    <a:pt x="11252" y="2565"/>
                    <a:pt x="11249" y="2558"/>
                    <a:pt x="11249" y="2551"/>
                  </a:cubicBezTo>
                  <a:lnTo>
                    <a:pt x="11249" y="2228"/>
                  </a:lnTo>
                  <a:cubicBezTo>
                    <a:pt x="11534" y="2017"/>
                    <a:pt x="11699" y="1686"/>
                    <a:pt x="11703" y="1334"/>
                  </a:cubicBezTo>
                  <a:lnTo>
                    <a:pt x="11703" y="884"/>
                  </a:lnTo>
                  <a:cubicBezTo>
                    <a:pt x="11699" y="395"/>
                    <a:pt x="11305" y="0"/>
                    <a:pt x="10820" y="0"/>
                  </a:cubicBezTo>
                  <a:lnTo>
                    <a:pt x="10366" y="0"/>
                  </a:lnTo>
                  <a:cubicBezTo>
                    <a:pt x="9880" y="0"/>
                    <a:pt x="9486" y="395"/>
                    <a:pt x="9486" y="884"/>
                  </a:cubicBezTo>
                  <a:lnTo>
                    <a:pt x="9486" y="1334"/>
                  </a:lnTo>
                  <a:cubicBezTo>
                    <a:pt x="9486" y="1686"/>
                    <a:pt x="9651" y="2017"/>
                    <a:pt x="9936" y="2228"/>
                  </a:cubicBezTo>
                  <a:lnTo>
                    <a:pt x="9936" y="2551"/>
                  </a:lnTo>
                  <a:cubicBezTo>
                    <a:pt x="9936" y="2558"/>
                    <a:pt x="9933" y="2565"/>
                    <a:pt x="9926" y="2569"/>
                  </a:cubicBezTo>
                  <a:lnTo>
                    <a:pt x="9398" y="2833"/>
                  </a:lnTo>
                  <a:cubicBezTo>
                    <a:pt x="9173" y="2945"/>
                    <a:pt x="9032" y="3171"/>
                    <a:pt x="9036" y="3420"/>
                  </a:cubicBezTo>
                  <a:lnTo>
                    <a:pt x="9036" y="3843"/>
                  </a:lnTo>
                  <a:lnTo>
                    <a:pt x="8540" y="3843"/>
                  </a:lnTo>
                  <a:lnTo>
                    <a:pt x="8540" y="3420"/>
                  </a:lnTo>
                  <a:cubicBezTo>
                    <a:pt x="8540" y="3171"/>
                    <a:pt x="8399" y="2945"/>
                    <a:pt x="8177" y="2833"/>
                  </a:cubicBezTo>
                  <a:lnTo>
                    <a:pt x="7649" y="2569"/>
                  </a:lnTo>
                  <a:cubicBezTo>
                    <a:pt x="7642" y="2565"/>
                    <a:pt x="7639" y="2558"/>
                    <a:pt x="7639" y="2551"/>
                  </a:cubicBezTo>
                  <a:lnTo>
                    <a:pt x="7639" y="2228"/>
                  </a:lnTo>
                  <a:cubicBezTo>
                    <a:pt x="7920" y="2017"/>
                    <a:pt x="8089" y="1686"/>
                    <a:pt x="8089" y="1334"/>
                  </a:cubicBezTo>
                  <a:lnTo>
                    <a:pt x="8089" y="884"/>
                  </a:lnTo>
                  <a:cubicBezTo>
                    <a:pt x="8089" y="395"/>
                    <a:pt x="7695" y="0"/>
                    <a:pt x="7206" y="0"/>
                  </a:cubicBezTo>
                  <a:lnTo>
                    <a:pt x="6756" y="0"/>
                  </a:lnTo>
                  <a:cubicBezTo>
                    <a:pt x="6267" y="0"/>
                    <a:pt x="5873" y="395"/>
                    <a:pt x="5873" y="884"/>
                  </a:cubicBezTo>
                  <a:lnTo>
                    <a:pt x="5873" y="1334"/>
                  </a:lnTo>
                  <a:cubicBezTo>
                    <a:pt x="5873" y="1686"/>
                    <a:pt x="6038" y="2017"/>
                    <a:pt x="6323" y="2228"/>
                  </a:cubicBezTo>
                  <a:lnTo>
                    <a:pt x="6323" y="2551"/>
                  </a:lnTo>
                  <a:cubicBezTo>
                    <a:pt x="6319" y="2558"/>
                    <a:pt x="6316" y="2565"/>
                    <a:pt x="6309" y="2569"/>
                  </a:cubicBezTo>
                  <a:lnTo>
                    <a:pt x="5781" y="2833"/>
                  </a:lnTo>
                  <a:cubicBezTo>
                    <a:pt x="5559" y="2942"/>
                    <a:pt x="5419" y="3171"/>
                    <a:pt x="5419" y="3420"/>
                  </a:cubicBezTo>
                  <a:lnTo>
                    <a:pt x="5419" y="3839"/>
                  </a:lnTo>
                  <a:lnTo>
                    <a:pt x="4923" y="3839"/>
                  </a:lnTo>
                  <a:lnTo>
                    <a:pt x="4923" y="3420"/>
                  </a:lnTo>
                  <a:cubicBezTo>
                    <a:pt x="4926" y="3171"/>
                    <a:pt x="4785" y="2942"/>
                    <a:pt x="4560" y="2833"/>
                  </a:cubicBezTo>
                  <a:lnTo>
                    <a:pt x="4032" y="2569"/>
                  </a:lnTo>
                  <a:cubicBezTo>
                    <a:pt x="4025" y="2565"/>
                    <a:pt x="4022" y="2558"/>
                    <a:pt x="4022" y="2551"/>
                  </a:cubicBezTo>
                  <a:lnTo>
                    <a:pt x="4022" y="2228"/>
                  </a:lnTo>
                  <a:cubicBezTo>
                    <a:pt x="4307" y="2017"/>
                    <a:pt x="4472" y="1686"/>
                    <a:pt x="4472" y="1334"/>
                  </a:cubicBezTo>
                  <a:lnTo>
                    <a:pt x="4472" y="884"/>
                  </a:lnTo>
                  <a:cubicBezTo>
                    <a:pt x="4472" y="395"/>
                    <a:pt x="4078" y="0"/>
                    <a:pt x="3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6852;p83"/>
          <p:cNvGrpSpPr/>
          <p:nvPr/>
        </p:nvGrpSpPr>
        <p:grpSpPr>
          <a:xfrm>
            <a:off x="7144241" y="3754292"/>
            <a:ext cx="647208" cy="529676"/>
            <a:chOff x="3462865" y="2459296"/>
            <a:chExt cx="442730" cy="362331"/>
          </a:xfrm>
        </p:grpSpPr>
        <p:sp>
          <p:nvSpPr>
            <p:cNvPr id="100" name="Google Shape;6853;p83"/>
            <p:cNvSpPr/>
            <p:nvPr/>
          </p:nvSpPr>
          <p:spPr>
            <a:xfrm>
              <a:off x="3770009" y="2778221"/>
              <a:ext cx="43040" cy="36888"/>
            </a:xfrm>
            <a:custGeom>
              <a:avLst/>
              <a:gdLst/>
              <a:ahLst/>
              <a:cxnLst/>
              <a:rect l="l" t="t" r="r" b="b"/>
              <a:pathLst>
                <a:path w="1644" h="1409" extrusionOk="0">
                  <a:moveTo>
                    <a:pt x="942" y="0"/>
                  </a:moveTo>
                  <a:cubicBezTo>
                    <a:pt x="312" y="0"/>
                    <a:pt x="0" y="759"/>
                    <a:pt x="442" y="1201"/>
                  </a:cubicBezTo>
                  <a:cubicBezTo>
                    <a:pt x="585" y="1344"/>
                    <a:pt x="761" y="1408"/>
                    <a:pt x="934" y="1408"/>
                  </a:cubicBezTo>
                  <a:cubicBezTo>
                    <a:pt x="1296" y="1408"/>
                    <a:pt x="1643" y="1129"/>
                    <a:pt x="1643" y="706"/>
                  </a:cubicBezTo>
                  <a:cubicBezTo>
                    <a:pt x="1643" y="317"/>
                    <a:pt x="1326" y="0"/>
                    <a:pt x="942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854;p83"/>
            <p:cNvSpPr/>
            <p:nvPr/>
          </p:nvSpPr>
          <p:spPr>
            <a:xfrm>
              <a:off x="3540724" y="2605040"/>
              <a:ext cx="287038" cy="158415"/>
            </a:xfrm>
            <a:custGeom>
              <a:avLst/>
              <a:gdLst/>
              <a:ahLst/>
              <a:cxnLst/>
              <a:rect l="l" t="t" r="r" b="b"/>
              <a:pathLst>
                <a:path w="10964" h="6051" extrusionOk="0">
                  <a:moveTo>
                    <a:pt x="0" y="0"/>
                  </a:moveTo>
                  <a:lnTo>
                    <a:pt x="0" y="4127"/>
                  </a:lnTo>
                  <a:cubicBezTo>
                    <a:pt x="1603" y="5409"/>
                    <a:pt x="3542" y="6051"/>
                    <a:pt x="5482" y="6051"/>
                  </a:cubicBezTo>
                  <a:cubicBezTo>
                    <a:pt x="7421" y="6051"/>
                    <a:pt x="9361" y="5409"/>
                    <a:pt x="10963" y="4127"/>
                  </a:cubicBezTo>
                  <a:lnTo>
                    <a:pt x="10963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855;p83"/>
            <p:cNvSpPr/>
            <p:nvPr/>
          </p:nvSpPr>
          <p:spPr>
            <a:xfrm>
              <a:off x="3540724" y="2605040"/>
              <a:ext cx="70450" cy="146529"/>
            </a:xfrm>
            <a:custGeom>
              <a:avLst/>
              <a:gdLst/>
              <a:ahLst/>
              <a:cxnLst/>
              <a:rect l="l" t="t" r="r" b="b"/>
              <a:pathLst>
                <a:path w="2691" h="5597" extrusionOk="0">
                  <a:moveTo>
                    <a:pt x="0" y="0"/>
                  </a:moveTo>
                  <a:lnTo>
                    <a:pt x="0" y="4127"/>
                  </a:lnTo>
                  <a:cubicBezTo>
                    <a:pt x="803" y="4771"/>
                    <a:pt x="1715" y="5270"/>
                    <a:pt x="2691" y="5597"/>
                  </a:cubicBezTo>
                  <a:lnTo>
                    <a:pt x="2691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856;p83"/>
            <p:cNvSpPr/>
            <p:nvPr/>
          </p:nvSpPr>
          <p:spPr>
            <a:xfrm>
              <a:off x="3764956" y="2619806"/>
              <a:ext cx="13247" cy="133021"/>
            </a:xfrm>
            <a:custGeom>
              <a:avLst/>
              <a:gdLst/>
              <a:ahLst/>
              <a:cxnLst/>
              <a:rect l="l" t="t" r="r" b="b"/>
              <a:pathLst>
                <a:path w="506" h="5081" extrusionOk="0">
                  <a:moveTo>
                    <a:pt x="253" y="1"/>
                  </a:moveTo>
                  <a:cubicBezTo>
                    <a:pt x="127" y="1"/>
                    <a:pt x="1" y="85"/>
                    <a:pt x="1" y="253"/>
                  </a:cubicBezTo>
                  <a:lnTo>
                    <a:pt x="1" y="4831"/>
                  </a:lnTo>
                  <a:cubicBezTo>
                    <a:pt x="1" y="4970"/>
                    <a:pt x="116" y="5081"/>
                    <a:pt x="251" y="5081"/>
                  </a:cubicBezTo>
                  <a:cubicBezTo>
                    <a:pt x="390" y="5081"/>
                    <a:pt x="505" y="4970"/>
                    <a:pt x="505" y="4831"/>
                  </a:cubicBezTo>
                  <a:lnTo>
                    <a:pt x="505" y="253"/>
                  </a:lnTo>
                  <a:cubicBezTo>
                    <a:pt x="505" y="85"/>
                    <a:pt x="379" y="1"/>
                    <a:pt x="25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857;p83"/>
            <p:cNvSpPr/>
            <p:nvPr/>
          </p:nvSpPr>
          <p:spPr>
            <a:xfrm>
              <a:off x="3469410" y="2465920"/>
              <a:ext cx="429666" cy="193837"/>
            </a:xfrm>
            <a:custGeom>
              <a:avLst/>
              <a:gdLst/>
              <a:ahLst/>
              <a:cxnLst/>
              <a:rect l="l" t="t" r="r" b="b"/>
              <a:pathLst>
                <a:path w="16412" h="7404" extrusionOk="0">
                  <a:moveTo>
                    <a:pt x="8206" y="1"/>
                  </a:moveTo>
                  <a:lnTo>
                    <a:pt x="0" y="3128"/>
                  </a:lnTo>
                  <a:lnTo>
                    <a:pt x="0" y="4272"/>
                  </a:lnTo>
                  <a:lnTo>
                    <a:pt x="8206" y="7404"/>
                  </a:lnTo>
                  <a:lnTo>
                    <a:pt x="16411" y="4272"/>
                  </a:lnTo>
                  <a:lnTo>
                    <a:pt x="16411" y="3128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858;p83"/>
            <p:cNvSpPr/>
            <p:nvPr/>
          </p:nvSpPr>
          <p:spPr>
            <a:xfrm>
              <a:off x="3469410" y="2547811"/>
              <a:ext cx="214833" cy="111946"/>
            </a:xfrm>
            <a:custGeom>
              <a:avLst/>
              <a:gdLst/>
              <a:ahLst/>
              <a:cxnLst/>
              <a:rect l="l" t="t" r="r" b="b"/>
              <a:pathLst>
                <a:path w="8206" h="4276" extrusionOk="0">
                  <a:moveTo>
                    <a:pt x="0" y="0"/>
                  </a:moveTo>
                  <a:lnTo>
                    <a:pt x="0" y="1144"/>
                  </a:lnTo>
                  <a:lnTo>
                    <a:pt x="8206" y="4276"/>
                  </a:lnTo>
                  <a:lnTo>
                    <a:pt x="8206" y="3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6859;p83"/>
            <p:cNvSpPr/>
            <p:nvPr/>
          </p:nvSpPr>
          <p:spPr>
            <a:xfrm>
              <a:off x="3462865" y="2459296"/>
              <a:ext cx="442730" cy="362331"/>
            </a:xfrm>
            <a:custGeom>
              <a:avLst/>
              <a:gdLst/>
              <a:ahLst/>
              <a:cxnLst/>
              <a:rect l="l" t="t" r="r" b="b"/>
              <a:pathLst>
                <a:path w="16911" h="13840" extrusionOk="0">
                  <a:moveTo>
                    <a:pt x="16406" y="3746"/>
                  </a:moveTo>
                  <a:lnTo>
                    <a:pt x="16406" y="4352"/>
                  </a:lnTo>
                  <a:lnTo>
                    <a:pt x="12924" y="5682"/>
                  </a:lnTo>
                  <a:lnTo>
                    <a:pt x="12924" y="5072"/>
                  </a:lnTo>
                  <a:lnTo>
                    <a:pt x="16406" y="3746"/>
                  </a:lnTo>
                  <a:close/>
                  <a:moveTo>
                    <a:pt x="12419" y="5265"/>
                  </a:moveTo>
                  <a:lnTo>
                    <a:pt x="12419" y="5875"/>
                  </a:lnTo>
                  <a:lnTo>
                    <a:pt x="8706" y="7287"/>
                  </a:lnTo>
                  <a:lnTo>
                    <a:pt x="8706" y="6682"/>
                  </a:lnTo>
                  <a:lnTo>
                    <a:pt x="12419" y="5265"/>
                  </a:lnTo>
                  <a:close/>
                  <a:moveTo>
                    <a:pt x="505" y="3746"/>
                  </a:moveTo>
                  <a:lnTo>
                    <a:pt x="8206" y="6682"/>
                  </a:lnTo>
                  <a:lnTo>
                    <a:pt x="8206" y="7292"/>
                  </a:lnTo>
                  <a:lnTo>
                    <a:pt x="505" y="4352"/>
                  </a:lnTo>
                  <a:lnTo>
                    <a:pt x="505" y="3746"/>
                  </a:lnTo>
                  <a:close/>
                  <a:moveTo>
                    <a:pt x="13687" y="5927"/>
                  </a:moveTo>
                  <a:lnTo>
                    <a:pt x="13687" y="9569"/>
                  </a:lnTo>
                  <a:cubicBezTo>
                    <a:pt x="13442" y="9761"/>
                    <a:pt x="13188" y="9934"/>
                    <a:pt x="12924" y="10097"/>
                  </a:cubicBezTo>
                  <a:lnTo>
                    <a:pt x="12924" y="6221"/>
                  </a:lnTo>
                  <a:lnTo>
                    <a:pt x="13687" y="5927"/>
                  </a:lnTo>
                  <a:close/>
                  <a:moveTo>
                    <a:pt x="12674" y="12437"/>
                  </a:moveTo>
                  <a:cubicBezTo>
                    <a:pt x="12919" y="12437"/>
                    <a:pt x="13125" y="12639"/>
                    <a:pt x="13125" y="12888"/>
                  </a:cubicBezTo>
                  <a:cubicBezTo>
                    <a:pt x="13125" y="13158"/>
                    <a:pt x="12901" y="13338"/>
                    <a:pt x="12668" y="13338"/>
                  </a:cubicBezTo>
                  <a:cubicBezTo>
                    <a:pt x="12557" y="13338"/>
                    <a:pt x="12443" y="13297"/>
                    <a:pt x="12352" y="13206"/>
                  </a:cubicBezTo>
                  <a:cubicBezTo>
                    <a:pt x="12068" y="12922"/>
                    <a:pt x="12270" y="12437"/>
                    <a:pt x="12674" y="12437"/>
                  </a:cubicBezTo>
                  <a:close/>
                  <a:moveTo>
                    <a:pt x="8456" y="0"/>
                  </a:moveTo>
                  <a:cubicBezTo>
                    <a:pt x="8425" y="0"/>
                    <a:pt x="8393" y="7"/>
                    <a:pt x="8364" y="19"/>
                  </a:cubicBezTo>
                  <a:lnTo>
                    <a:pt x="159" y="3146"/>
                  </a:lnTo>
                  <a:cubicBezTo>
                    <a:pt x="63" y="3184"/>
                    <a:pt x="1" y="3276"/>
                    <a:pt x="1" y="3381"/>
                  </a:cubicBezTo>
                  <a:lnTo>
                    <a:pt x="1" y="4529"/>
                  </a:lnTo>
                  <a:cubicBezTo>
                    <a:pt x="1" y="4630"/>
                    <a:pt x="63" y="4726"/>
                    <a:pt x="159" y="4760"/>
                  </a:cubicBezTo>
                  <a:lnTo>
                    <a:pt x="2725" y="5740"/>
                  </a:lnTo>
                  <a:lnTo>
                    <a:pt x="2725" y="6610"/>
                  </a:lnTo>
                  <a:cubicBezTo>
                    <a:pt x="2725" y="6775"/>
                    <a:pt x="2849" y="6858"/>
                    <a:pt x="2974" y="6858"/>
                  </a:cubicBezTo>
                  <a:cubicBezTo>
                    <a:pt x="3099" y="6858"/>
                    <a:pt x="3224" y="6775"/>
                    <a:pt x="3224" y="6610"/>
                  </a:cubicBezTo>
                  <a:lnTo>
                    <a:pt x="3224" y="5932"/>
                  </a:lnTo>
                  <a:lnTo>
                    <a:pt x="8364" y="7892"/>
                  </a:lnTo>
                  <a:cubicBezTo>
                    <a:pt x="8393" y="7904"/>
                    <a:pt x="8423" y="7910"/>
                    <a:pt x="8454" y="7910"/>
                  </a:cubicBezTo>
                  <a:cubicBezTo>
                    <a:pt x="8485" y="7910"/>
                    <a:pt x="8516" y="7904"/>
                    <a:pt x="8547" y="7892"/>
                  </a:cubicBezTo>
                  <a:lnTo>
                    <a:pt x="12419" y="6413"/>
                  </a:lnTo>
                  <a:lnTo>
                    <a:pt x="12419" y="10390"/>
                  </a:lnTo>
                  <a:cubicBezTo>
                    <a:pt x="11171" y="11047"/>
                    <a:pt x="9810" y="11370"/>
                    <a:pt x="8455" y="11370"/>
                  </a:cubicBezTo>
                  <a:cubicBezTo>
                    <a:pt x="6598" y="11370"/>
                    <a:pt x="4752" y="10763"/>
                    <a:pt x="3224" y="9574"/>
                  </a:cubicBezTo>
                  <a:lnTo>
                    <a:pt x="3224" y="7614"/>
                  </a:lnTo>
                  <a:cubicBezTo>
                    <a:pt x="3224" y="7446"/>
                    <a:pt x="3099" y="7361"/>
                    <a:pt x="2974" y="7361"/>
                  </a:cubicBezTo>
                  <a:cubicBezTo>
                    <a:pt x="2849" y="7361"/>
                    <a:pt x="2725" y="7446"/>
                    <a:pt x="2725" y="7614"/>
                  </a:cubicBezTo>
                  <a:lnTo>
                    <a:pt x="2725" y="9694"/>
                  </a:lnTo>
                  <a:cubicBezTo>
                    <a:pt x="2725" y="9771"/>
                    <a:pt x="2758" y="9843"/>
                    <a:pt x="2821" y="9891"/>
                  </a:cubicBezTo>
                  <a:cubicBezTo>
                    <a:pt x="4451" y="11199"/>
                    <a:pt x="6445" y="11872"/>
                    <a:pt x="8455" y="11872"/>
                  </a:cubicBezTo>
                  <a:cubicBezTo>
                    <a:pt x="9804" y="11872"/>
                    <a:pt x="11160" y="11570"/>
                    <a:pt x="12419" y="10952"/>
                  </a:cubicBezTo>
                  <a:lnTo>
                    <a:pt x="12419" y="11966"/>
                  </a:lnTo>
                  <a:cubicBezTo>
                    <a:pt x="11958" y="12091"/>
                    <a:pt x="11660" y="12543"/>
                    <a:pt x="11727" y="13013"/>
                  </a:cubicBezTo>
                  <a:cubicBezTo>
                    <a:pt x="11790" y="13489"/>
                    <a:pt x="12193" y="13840"/>
                    <a:pt x="12669" y="13840"/>
                  </a:cubicBezTo>
                  <a:cubicBezTo>
                    <a:pt x="13149" y="13840"/>
                    <a:pt x="13553" y="13489"/>
                    <a:pt x="13615" y="13013"/>
                  </a:cubicBezTo>
                  <a:cubicBezTo>
                    <a:pt x="13678" y="12543"/>
                    <a:pt x="13385" y="12091"/>
                    <a:pt x="12924" y="11966"/>
                  </a:cubicBezTo>
                  <a:lnTo>
                    <a:pt x="12924" y="10683"/>
                  </a:lnTo>
                  <a:cubicBezTo>
                    <a:pt x="13332" y="10453"/>
                    <a:pt x="13726" y="10184"/>
                    <a:pt x="14096" y="9891"/>
                  </a:cubicBezTo>
                  <a:cubicBezTo>
                    <a:pt x="14153" y="9843"/>
                    <a:pt x="14187" y="9771"/>
                    <a:pt x="14187" y="9694"/>
                  </a:cubicBezTo>
                  <a:lnTo>
                    <a:pt x="14187" y="5740"/>
                  </a:lnTo>
                  <a:lnTo>
                    <a:pt x="16748" y="4760"/>
                  </a:lnTo>
                  <a:cubicBezTo>
                    <a:pt x="16848" y="4726"/>
                    <a:pt x="16911" y="4630"/>
                    <a:pt x="16911" y="4525"/>
                  </a:cubicBezTo>
                  <a:lnTo>
                    <a:pt x="16911" y="3381"/>
                  </a:lnTo>
                  <a:cubicBezTo>
                    <a:pt x="16911" y="3276"/>
                    <a:pt x="16848" y="3184"/>
                    <a:pt x="16752" y="3146"/>
                  </a:cubicBezTo>
                  <a:lnTo>
                    <a:pt x="11401" y="1104"/>
                  </a:lnTo>
                  <a:cubicBezTo>
                    <a:pt x="11366" y="1091"/>
                    <a:pt x="11333" y="1085"/>
                    <a:pt x="11302" y="1085"/>
                  </a:cubicBezTo>
                  <a:cubicBezTo>
                    <a:pt x="11055" y="1085"/>
                    <a:pt x="10945" y="1468"/>
                    <a:pt x="11223" y="1575"/>
                  </a:cubicBezTo>
                  <a:lnTo>
                    <a:pt x="15955" y="3377"/>
                  </a:lnTo>
                  <a:lnTo>
                    <a:pt x="12683" y="4630"/>
                  </a:lnTo>
                  <a:lnTo>
                    <a:pt x="8561" y="2762"/>
                  </a:lnTo>
                  <a:cubicBezTo>
                    <a:pt x="8523" y="2745"/>
                    <a:pt x="8486" y="2737"/>
                    <a:pt x="8451" y="2737"/>
                  </a:cubicBezTo>
                  <a:cubicBezTo>
                    <a:pt x="8210" y="2737"/>
                    <a:pt x="8086" y="3101"/>
                    <a:pt x="8355" y="3223"/>
                  </a:cubicBezTo>
                  <a:lnTo>
                    <a:pt x="12016" y="4880"/>
                  </a:lnTo>
                  <a:lnTo>
                    <a:pt x="8456" y="6240"/>
                  </a:lnTo>
                  <a:lnTo>
                    <a:pt x="957" y="3381"/>
                  </a:lnTo>
                  <a:lnTo>
                    <a:pt x="8456" y="523"/>
                  </a:lnTo>
                  <a:lnTo>
                    <a:pt x="10301" y="1224"/>
                  </a:lnTo>
                  <a:cubicBezTo>
                    <a:pt x="10336" y="1238"/>
                    <a:pt x="10370" y="1244"/>
                    <a:pt x="10401" y="1244"/>
                  </a:cubicBezTo>
                  <a:cubicBezTo>
                    <a:pt x="10651" y="1244"/>
                    <a:pt x="10761" y="860"/>
                    <a:pt x="10483" y="754"/>
                  </a:cubicBezTo>
                  <a:lnTo>
                    <a:pt x="8547" y="19"/>
                  </a:lnTo>
                  <a:cubicBezTo>
                    <a:pt x="8518" y="7"/>
                    <a:pt x="8487" y="0"/>
                    <a:pt x="84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6195;p82"/>
          <p:cNvGrpSpPr/>
          <p:nvPr/>
        </p:nvGrpSpPr>
        <p:grpSpPr>
          <a:xfrm>
            <a:off x="1119549" y="3756086"/>
            <a:ext cx="717512" cy="533915"/>
            <a:chOff x="5197967" y="3714018"/>
            <a:chExt cx="386455" cy="287569"/>
          </a:xfrm>
        </p:grpSpPr>
        <p:sp>
          <p:nvSpPr>
            <p:cNvPr id="108" name="Google Shape;6196;p82"/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197;p82"/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198;p82"/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199;p82"/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20000" y="446400"/>
            <a:ext cx="357822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500" dirty="0">
                <a:solidFill>
                  <a:schemeClr val="dk1"/>
                </a:solidFill>
                <a:latin typeface="Manrope ExtraBold"/>
                <a:ea typeface="Manrope Medium"/>
                <a:cs typeface="Manrope Medium"/>
                <a:sym typeface="Manrope ExtraBold"/>
              </a:rPr>
              <a:t>Преимущества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" grpId="0" build="p"/>
      <p:bldP spid="503" grpId="0" build="p"/>
      <p:bldP spid="504" grpId="0" build="p"/>
      <p:bldP spid="505" grpId="0" animBg="1"/>
      <p:bldP spid="506" grpId="0" animBg="1"/>
      <p:bldP spid="507" grpId="0" animBg="1"/>
      <p:bldP spid="508" grpId="0" build="p"/>
      <p:bldP spid="509" grpId="0" build="p"/>
      <p:bldP spid="5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7"/>
          <p:cNvSpPr txBox="1">
            <a:spLocks noGrp="1"/>
          </p:cNvSpPr>
          <p:nvPr>
            <p:ph type="subTitle" idx="1"/>
          </p:nvPr>
        </p:nvSpPr>
        <p:spPr>
          <a:xfrm>
            <a:off x="216975" y="3078123"/>
            <a:ext cx="240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Присутствуют задания как для начинающих так и для более опытных пользователей</a:t>
            </a:r>
            <a:endParaRPr dirty="0"/>
          </a:p>
        </p:txBody>
      </p:sp>
      <p:sp>
        <p:nvSpPr>
          <p:cNvPr id="503" name="Google Shape;503;p37"/>
          <p:cNvSpPr txBox="1">
            <a:spLocks noGrp="1"/>
          </p:cNvSpPr>
          <p:nvPr>
            <p:ph type="subTitle" idx="2"/>
          </p:nvPr>
        </p:nvSpPr>
        <p:spPr>
          <a:xfrm>
            <a:off x="2957868" y="3074357"/>
            <a:ext cx="292720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Интерактивные задания и уровни сложности позволят заинтересовать пользователей приобретать новые знания</a:t>
            </a:r>
            <a:endParaRPr dirty="0"/>
          </a:p>
        </p:txBody>
      </p:sp>
      <p:sp>
        <p:nvSpPr>
          <p:cNvPr id="504" name="Google Shape;504;p37"/>
          <p:cNvSpPr txBox="1">
            <a:spLocks noGrp="1"/>
          </p:cNvSpPr>
          <p:nvPr>
            <p:ph type="subTitle" idx="3"/>
          </p:nvPr>
        </p:nvSpPr>
        <p:spPr>
          <a:xfrm>
            <a:off x="5989199" y="3074357"/>
            <a:ext cx="295003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Возможность запуска даже на телефоне дает возможность обучаться в любой момент и в любом удобном месте</a:t>
            </a:r>
            <a:endParaRPr dirty="0"/>
          </a:p>
        </p:txBody>
      </p:sp>
      <p:sp>
        <p:nvSpPr>
          <p:cNvPr id="505" name="Google Shape;505;p37"/>
          <p:cNvSpPr txBox="1">
            <a:spLocks noGrp="1"/>
          </p:cNvSpPr>
          <p:nvPr>
            <p:ph type="title" idx="4"/>
          </p:nvPr>
        </p:nvSpPr>
        <p:spPr>
          <a:xfrm>
            <a:off x="1073905" y="1312055"/>
            <a:ext cx="808800" cy="7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ru-RU" dirty="0" smtClean="0"/>
              <a:t>4</a:t>
            </a:r>
            <a:endParaRPr dirty="0"/>
          </a:p>
        </p:txBody>
      </p:sp>
      <p:sp>
        <p:nvSpPr>
          <p:cNvPr id="506" name="Google Shape;506;p37"/>
          <p:cNvSpPr txBox="1">
            <a:spLocks noGrp="1"/>
          </p:cNvSpPr>
          <p:nvPr>
            <p:ph type="title" idx="5"/>
          </p:nvPr>
        </p:nvSpPr>
        <p:spPr>
          <a:xfrm>
            <a:off x="4016413" y="1312055"/>
            <a:ext cx="808800" cy="7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ru-RU" dirty="0" smtClean="0"/>
              <a:t>5</a:t>
            </a:r>
            <a:endParaRPr dirty="0"/>
          </a:p>
        </p:txBody>
      </p:sp>
      <p:sp>
        <p:nvSpPr>
          <p:cNvPr id="507" name="Google Shape;507;p37"/>
          <p:cNvSpPr txBox="1">
            <a:spLocks noGrp="1"/>
          </p:cNvSpPr>
          <p:nvPr>
            <p:ph type="title" idx="6"/>
          </p:nvPr>
        </p:nvSpPr>
        <p:spPr>
          <a:xfrm>
            <a:off x="7059819" y="1315495"/>
            <a:ext cx="808800" cy="7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ru-RU" dirty="0" smtClean="0"/>
              <a:t>6</a:t>
            </a:r>
            <a:endParaRPr dirty="0"/>
          </a:p>
        </p:txBody>
      </p:sp>
      <p:sp>
        <p:nvSpPr>
          <p:cNvPr id="508" name="Google Shape;508;p37"/>
          <p:cNvSpPr txBox="1">
            <a:spLocks noGrp="1"/>
          </p:cNvSpPr>
          <p:nvPr>
            <p:ph type="subTitle" idx="7"/>
          </p:nvPr>
        </p:nvSpPr>
        <p:spPr>
          <a:xfrm>
            <a:off x="-60655" y="2183631"/>
            <a:ext cx="3077919" cy="9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Задания разной сложности</a:t>
            </a:r>
            <a:endParaRPr dirty="0"/>
          </a:p>
        </p:txBody>
      </p:sp>
      <p:sp>
        <p:nvSpPr>
          <p:cNvPr id="509" name="Google Shape;509;p37"/>
          <p:cNvSpPr txBox="1">
            <a:spLocks noGrp="1"/>
          </p:cNvSpPr>
          <p:nvPr>
            <p:ph type="subTitle" idx="8"/>
          </p:nvPr>
        </p:nvSpPr>
        <p:spPr>
          <a:xfrm>
            <a:off x="2696305" y="2188544"/>
            <a:ext cx="3449016" cy="9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Поднятие мотивации и интереса</a:t>
            </a:r>
            <a:endParaRPr dirty="0"/>
          </a:p>
        </p:txBody>
      </p:sp>
      <p:grpSp>
        <p:nvGrpSpPr>
          <p:cNvPr id="511" name="Google Shape;511;p37"/>
          <p:cNvGrpSpPr/>
          <p:nvPr/>
        </p:nvGrpSpPr>
        <p:grpSpPr>
          <a:xfrm rot="-1705788">
            <a:off x="8175896" y="309593"/>
            <a:ext cx="194706" cy="1181093"/>
            <a:chOff x="426225" y="1879525"/>
            <a:chExt cx="129500" cy="785550"/>
          </a:xfrm>
        </p:grpSpPr>
        <p:sp>
          <p:nvSpPr>
            <p:cNvPr id="512" name="Google Shape;512;p37"/>
            <p:cNvSpPr/>
            <p:nvPr/>
          </p:nvSpPr>
          <p:spPr>
            <a:xfrm>
              <a:off x="471475" y="1975375"/>
              <a:ext cx="70875" cy="689700"/>
            </a:xfrm>
            <a:custGeom>
              <a:avLst/>
              <a:gdLst/>
              <a:ahLst/>
              <a:cxnLst/>
              <a:rect l="l" t="t" r="r" b="b"/>
              <a:pathLst>
                <a:path w="2835" h="27588" extrusionOk="0">
                  <a:moveTo>
                    <a:pt x="1" y="0"/>
                  </a:moveTo>
                  <a:lnTo>
                    <a:pt x="1" y="24170"/>
                  </a:lnTo>
                  <a:lnTo>
                    <a:pt x="1" y="25885"/>
                  </a:lnTo>
                  <a:lnTo>
                    <a:pt x="1" y="27587"/>
                  </a:lnTo>
                  <a:lnTo>
                    <a:pt x="2834" y="27587"/>
                  </a:lnTo>
                  <a:lnTo>
                    <a:pt x="2834" y="25885"/>
                  </a:lnTo>
                  <a:lnTo>
                    <a:pt x="2834" y="2417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7"/>
            <p:cNvSpPr/>
            <p:nvPr/>
          </p:nvSpPr>
          <p:spPr>
            <a:xfrm>
              <a:off x="426225" y="2275400"/>
              <a:ext cx="129500" cy="304250"/>
            </a:xfrm>
            <a:custGeom>
              <a:avLst/>
              <a:gdLst/>
              <a:ahLst/>
              <a:cxnLst/>
              <a:rect l="l" t="t" r="r" b="b"/>
              <a:pathLst>
                <a:path w="5180" h="12170" extrusionOk="0">
                  <a:moveTo>
                    <a:pt x="1" y="1"/>
                  </a:moveTo>
                  <a:lnTo>
                    <a:pt x="1" y="10716"/>
                  </a:lnTo>
                  <a:lnTo>
                    <a:pt x="1" y="12169"/>
                  </a:lnTo>
                  <a:lnTo>
                    <a:pt x="5180" y="12169"/>
                  </a:lnTo>
                  <a:lnTo>
                    <a:pt x="5180" y="10716"/>
                  </a:lnTo>
                  <a:lnTo>
                    <a:pt x="977" y="10716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7"/>
            <p:cNvSpPr/>
            <p:nvPr/>
          </p:nvSpPr>
          <p:spPr>
            <a:xfrm>
              <a:off x="471475" y="1879525"/>
              <a:ext cx="70875" cy="95875"/>
            </a:xfrm>
            <a:custGeom>
              <a:avLst/>
              <a:gdLst/>
              <a:ahLst/>
              <a:cxnLst/>
              <a:rect l="l" t="t" r="r" b="b"/>
              <a:pathLst>
                <a:path w="2835" h="3835" extrusionOk="0">
                  <a:moveTo>
                    <a:pt x="1263" y="1"/>
                  </a:moveTo>
                  <a:lnTo>
                    <a:pt x="1263" y="1370"/>
                  </a:lnTo>
                  <a:lnTo>
                    <a:pt x="1132" y="1370"/>
                  </a:lnTo>
                  <a:lnTo>
                    <a:pt x="1" y="3834"/>
                  </a:lnTo>
                  <a:lnTo>
                    <a:pt x="2834" y="3834"/>
                  </a:lnTo>
                  <a:lnTo>
                    <a:pt x="1703" y="1370"/>
                  </a:lnTo>
                  <a:lnTo>
                    <a:pt x="1560" y="1370"/>
                  </a:lnTo>
                  <a:lnTo>
                    <a:pt x="156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Прямоугольник 2"/>
          <p:cNvSpPr/>
          <p:nvPr/>
        </p:nvSpPr>
        <p:spPr>
          <a:xfrm>
            <a:off x="8666919" y="2711652"/>
            <a:ext cx="406387" cy="495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0" name="Google Shape;510;p37"/>
          <p:cNvSpPr txBox="1">
            <a:spLocks noGrp="1"/>
          </p:cNvSpPr>
          <p:nvPr>
            <p:ph type="subTitle" idx="9"/>
          </p:nvPr>
        </p:nvSpPr>
        <p:spPr>
          <a:xfrm>
            <a:off x="5743076" y="2182120"/>
            <a:ext cx="3442285" cy="9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Доступность обучения</a:t>
            </a:r>
            <a:endParaRPr dirty="0"/>
          </a:p>
        </p:txBody>
      </p:sp>
      <p:grpSp>
        <p:nvGrpSpPr>
          <p:cNvPr id="18" name="Google Shape;5918;p82"/>
          <p:cNvGrpSpPr/>
          <p:nvPr/>
        </p:nvGrpSpPr>
        <p:grpSpPr>
          <a:xfrm rot="20423370">
            <a:off x="190479" y="248766"/>
            <a:ext cx="391301" cy="368040"/>
            <a:chOff x="3015243" y="3208979"/>
            <a:chExt cx="391301" cy="368040"/>
          </a:xfrm>
        </p:grpSpPr>
        <p:sp>
          <p:nvSpPr>
            <p:cNvPr id="19" name="Google Shape;5919;p82"/>
            <p:cNvSpPr/>
            <p:nvPr/>
          </p:nvSpPr>
          <p:spPr>
            <a:xfrm>
              <a:off x="3022603" y="3214663"/>
              <a:ext cx="380089" cy="356671"/>
            </a:xfrm>
            <a:custGeom>
              <a:avLst/>
              <a:gdLst/>
              <a:ahLst/>
              <a:cxnLst/>
              <a:rect l="l" t="t" r="r" b="b"/>
              <a:pathLst>
                <a:path w="14510" h="13616" extrusionOk="0">
                  <a:moveTo>
                    <a:pt x="7257" y="0"/>
                  </a:moveTo>
                  <a:cubicBezTo>
                    <a:pt x="7119" y="0"/>
                    <a:pt x="6981" y="75"/>
                    <a:pt x="6916" y="224"/>
                  </a:cubicBezTo>
                  <a:lnTo>
                    <a:pt x="5079" y="4490"/>
                  </a:lnTo>
                  <a:lnTo>
                    <a:pt x="453" y="4919"/>
                  </a:lnTo>
                  <a:cubicBezTo>
                    <a:pt x="131" y="4950"/>
                    <a:pt x="0" y="5351"/>
                    <a:pt x="244" y="5566"/>
                  </a:cubicBezTo>
                  <a:lnTo>
                    <a:pt x="3732" y="8633"/>
                  </a:lnTo>
                  <a:lnTo>
                    <a:pt x="2711" y="13164"/>
                  </a:lnTo>
                  <a:cubicBezTo>
                    <a:pt x="2655" y="13409"/>
                    <a:pt x="2850" y="13615"/>
                    <a:pt x="3072" y="13615"/>
                  </a:cubicBezTo>
                  <a:cubicBezTo>
                    <a:pt x="3135" y="13615"/>
                    <a:pt x="3201" y="13598"/>
                    <a:pt x="3263" y="13561"/>
                  </a:cubicBezTo>
                  <a:lnTo>
                    <a:pt x="7255" y="11190"/>
                  </a:lnTo>
                  <a:lnTo>
                    <a:pt x="11247" y="13561"/>
                  </a:lnTo>
                  <a:cubicBezTo>
                    <a:pt x="11309" y="13598"/>
                    <a:pt x="11375" y="13615"/>
                    <a:pt x="11438" y="13615"/>
                  </a:cubicBezTo>
                  <a:cubicBezTo>
                    <a:pt x="11660" y="13615"/>
                    <a:pt x="11855" y="13409"/>
                    <a:pt x="11799" y="13164"/>
                  </a:cubicBezTo>
                  <a:lnTo>
                    <a:pt x="10778" y="8633"/>
                  </a:lnTo>
                  <a:lnTo>
                    <a:pt x="14266" y="5566"/>
                  </a:lnTo>
                  <a:cubicBezTo>
                    <a:pt x="14509" y="5354"/>
                    <a:pt x="14383" y="4953"/>
                    <a:pt x="14061" y="4919"/>
                  </a:cubicBezTo>
                  <a:lnTo>
                    <a:pt x="9434" y="4490"/>
                  </a:lnTo>
                  <a:lnTo>
                    <a:pt x="7598" y="224"/>
                  </a:lnTo>
                  <a:cubicBezTo>
                    <a:pt x="7533" y="75"/>
                    <a:pt x="7395" y="0"/>
                    <a:pt x="725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920;p82"/>
            <p:cNvSpPr/>
            <p:nvPr/>
          </p:nvSpPr>
          <p:spPr>
            <a:xfrm>
              <a:off x="3022603" y="3214663"/>
              <a:ext cx="222815" cy="356671"/>
            </a:xfrm>
            <a:custGeom>
              <a:avLst/>
              <a:gdLst/>
              <a:ahLst/>
              <a:cxnLst/>
              <a:rect l="l" t="t" r="r" b="b"/>
              <a:pathLst>
                <a:path w="8506" h="13616" extrusionOk="0">
                  <a:moveTo>
                    <a:pt x="7257" y="0"/>
                  </a:moveTo>
                  <a:cubicBezTo>
                    <a:pt x="7119" y="0"/>
                    <a:pt x="6981" y="75"/>
                    <a:pt x="6916" y="224"/>
                  </a:cubicBezTo>
                  <a:lnTo>
                    <a:pt x="5079" y="4490"/>
                  </a:lnTo>
                  <a:lnTo>
                    <a:pt x="453" y="4919"/>
                  </a:lnTo>
                  <a:cubicBezTo>
                    <a:pt x="131" y="4950"/>
                    <a:pt x="0" y="5351"/>
                    <a:pt x="244" y="5566"/>
                  </a:cubicBezTo>
                  <a:lnTo>
                    <a:pt x="3732" y="8630"/>
                  </a:lnTo>
                  <a:lnTo>
                    <a:pt x="2711" y="13164"/>
                  </a:lnTo>
                  <a:cubicBezTo>
                    <a:pt x="2655" y="13409"/>
                    <a:pt x="2850" y="13615"/>
                    <a:pt x="3072" y="13615"/>
                  </a:cubicBezTo>
                  <a:cubicBezTo>
                    <a:pt x="3135" y="13615"/>
                    <a:pt x="3201" y="13598"/>
                    <a:pt x="3263" y="13561"/>
                  </a:cubicBezTo>
                  <a:lnTo>
                    <a:pt x="4154" y="13033"/>
                  </a:lnTo>
                  <a:cubicBezTo>
                    <a:pt x="4277" y="7955"/>
                    <a:pt x="6638" y="4381"/>
                    <a:pt x="8506" y="2335"/>
                  </a:cubicBezTo>
                  <a:lnTo>
                    <a:pt x="7598" y="224"/>
                  </a:lnTo>
                  <a:cubicBezTo>
                    <a:pt x="7533" y="75"/>
                    <a:pt x="7395" y="0"/>
                    <a:pt x="7257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921;p82"/>
            <p:cNvSpPr/>
            <p:nvPr/>
          </p:nvSpPr>
          <p:spPr>
            <a:xfrm>
              <a:off x="3085917" y="3269306"/>
              <a:ext cx="320627" cy="307713"/>
            </a:xfrm>
            <a:custGeom>
              <a:avLst/>
              <a:gdLst/>
              <a:ahLst/>
              <a:cxnLst/>
              <a:rect l="l" t="t" r="r" b="b"/>
              <a:pathLst>
                <a:path w="12240" h="11747" extrusionOk="0">
                  <a:moveTo>
                    <a:pt x="6082" y="1"/>
                  </a:moveTo>
                  <a:cubicBezTo>
                    <a:pt x="5943" y="1"/>
                    <a:pt x="5803" y="133"/>
                    <a:pt x="5876" y="304"/>
                  </a:cubicBezTo>
                  <a:lnTo>
                    <a:pt x="6819" y="2490"/>
                  </a:lnTo>
                  <a:cubicBezTo>
                    <a:pt x="6850" y="2562"/>
                    <a:pt x="6918" y="2613"/>
                    <a:pt x="6997" y="2620"/>
                  </a:cubicBezTo>
                  <a:lnTo>
                    <a:pt x="11623" y="3049"/>
                  </a:lnTo>
                  <a:cubicBezTo>
                    <a:pt x="11760" y="3059"/>
                    <a:pt x="11815" y="3230"/>
                    <a:pt x="11712" y="3319"/>
                  </a:cubicBezTo>
                  <a:lnTo>
                    <a:pt x="8224" y="6383"/>
                  </a:lnTo>
                  <a:cubicBezTo>
                    <a:pt x="8162" y="6434"/>
                    <a:pt x="8138" y="6517"/>
                    <a:pt x="8155" y="6592"/>
                  </a:cubicBezTo>
                  <a:lnTo>
                    <a:pt x="9176" y="11126"/>
                  </a:lnTo>
                  <a:cubicBezTo>
                    <a:pt x="9200" y="11227"/>
                    <a:pt x="9119" y="11313"/>
                    <a:pt x="9027" y="11313"/>
                  </a:cubicBezTo>
                  <a:cubicBezTo>
                    <a:pt x="9000" y="11313"/>
                    <a:pt x="8973" y="11306"/>
                    <a:pt x="8947" y="11290"/>
                  </a:cubicBezTo>
                  <a:lnTo>
                    <a:pt x="4951" y="8919"/>
                  </a:lnTo>
                  <a:cubicBezTo>
                    <a:pt x="4917" y="8900"/>
                    <a:pt x="4879" y="8890"/>
                    <a:pt x="4841" y="8890"/>
                  </a:cubicBezTo>
                  <a:cubicBezTo>
                    <a:pt x="4804" y="8890"/>
                    <a:pt x="4766" y="8900"/>
                    <a:pt x="4732" y="8919"/>
                  </a:cubicBezTo>
                  <a:lnTo>
                    <a:pt x="740" y="11290"/>
                  </a:lnTo>
                  <a:cubicBezTo>
                    <a:pt x="713" y="11306"/>
                    <a:pt x="685" y="11313"/>
                    <a:pt x="658" y="11313"/>
                  </a:cubicBezTo>
                  <a:cubicBezTo>
                    <a:pt x="565" y="11313"/>
                    <a:pt x="485" y="11227"/>
                    <a:pt x="507" y="11126"/>
                  </a:cubicBezTo>
                  <a:lnTo>
                    <a:pt x="1034" y="8785"/>
                  </a:lnTo>
                  <a:cubicBezTo>
                    <a:pt x="1072" y="8622"/>
                    <a:pt x="945" y="8522"/>
                    <a:pt x="820" y="8522"/>
                  </a:cubicBezTo>
                  <a:cubicBezTo>
                    <a:pt x="731" y="8522"/>
                    <a:pt x="642" y="8573"/>
                    <a:pt x="616" y="8689"/>
                  </a:cubicBezTo>
                  <a:lnTo>
                    <a:pt x="88" y="11030"/>
                  </a:lnTo>
                  <a:cubicBezTo>
                    <a:pt x="0" y="11420"/>
                    <a:pt x="311" y="11746"/>
                    <a:pt x="662" y="11746"/>
                  </a:cubicBezTo>
                  <a:cubicBezTo>
                    <a:pt x="760" y="11746"/>
                    <a:pt x="862" y="11721"/>
                    <a:pt x="959" y="11664"/>
                  </a:cubicBezTo>
                  <a:lnTo>
                    <a:pt x="4841" y="9357"/>
                  </a:lnTo>
                  <a:lnTo>
                    <a:pt x="8724" y="11664"/>
                  </a:lnTo>
                  <a:cubicBezTo>
                    <a:pt x="8816" y="11718"/>
                    <a:pt x="8919" y="11745"/>
                    <a:pt x="9022" y="11745"/>
                  </a:cubicBezTo>
                  <a:cubicBezTo>
                    <a:pt x="9144" y="11745"/>
                    <a:pt x="9266" y="11707"/>
                    <a:pt x="9368" y="11633"/>
                  </a:cubicBezTo>
                  <a:cubicBezTo>
                    <a:pt x="9560" y="11496"/>
                    <a:pt x="9649" y="11256"/>
                    <a:pt x="9594" y="11030"/>
                  </a:cubicBezTo>
                  <a:lnTo>
                    <a:pt x="8604" y="6623"/>
                  </a:lnTo>
                  <a:lnTo>
                    <a:pt x="11997" y="3641"/>
                  </a:lnTo>
                  <a:cubicBezTo>
                    <a:pt x="12171" y="3487"/>
                    <a:pt x="12240" y="3244"/>
                    <a:pt x="12164" y="3021"/>
                  </a:cubicBezTo>
                  <a:cubicBezTo>
                    <a:pt x="12096" y="2799"/>
                    <a:pt x="11897" y="2637"/>
                    <a:pt x="11661" y="2620"/>
                  </a:cubicBezTo>
                  <a:lnTo>
                    <a:pt x="7165" y="2202"/>
                  </a:lnTo>
                  <a:lnTo>
                    <a:pt x="6274" y="132"/>
                  </a:lnTo>
                  <a:cubicBezTo>
                    <a:pt x="6233" y="40"/>
                    <a:pt x="6157" y="1"/>
                    <a:pt x="6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922;p82"/>
            <p:cNvSpPr/>
            <p:nvPr/>
          </p:nvSpPr>
          <p:spPr>
            <a:xfrm>
              <a:off x="3015243" y="3208979"/>
              <a:ext cx="226639" cy="270752"/>
            </a:xfrm>
            <a:custGeom>
              <a:avLst/>
              <a:gdLst/>
              <a:ahLst/>
              <a:cxnLst/>
              <a:rect l="l" t="t" r="r" b="b"/>
              <a:pathLst>
                <a:path w="8652" h="10336" extrusionOk="0">
                  <a:moveTo>
                    <a:pt x="7541" y="1"/>
                  </a:moveTo>
                  <a:cubicBezTo>
                    <a:pt x="7323" y="1"/>
                    <a:pt x="7104" y="119"/>
                    <a:pt x="7001" y="355"/>
                  </a:cubicBezTo>
                  <a:lnTo>
                    <a:pt x="5216" y="4505"/>
                  </a:lnTo>
                  <a:lnTo>
                    <a:pt x="717" y="4920"/>
                  </a:lnTo>
                  <a:cubicBezTo>
                    <a:pt x="206" y="4968"/>
                    <a:pt x="0" y="5605"/>
                    <a:pt x="384" y="5944"/>
                  </a:cubicBezTo>
                  <a:lnTo>
                    <a:pt x="3777" y="8926"/>
                  </a:lnTo>
                  <a:lnTo>
                    <a:pt x="3520" y="10074"/>
                  </a:lnTo>
                  <a:cubicBezTo>
                    <a:pt x="3492" y="10187"/>
                    <a:pt x="3564" y="10303"/>
                    <a:pt x="3681" y="10331"/>
                  </a:cubicBezTo>
                  <a:cubicBezTo>
                    <a:pt x="3696" y="10334"/>
                    <a:pt x="3711" y="10335"/>
                    <a:pt x="3726" y="10335"/>
                  </a:cubicBezTo>
                  <a:cubicBezTo>
                    <a:pt x="3826" y="10335"/>
                    <a:pt x="3917" y="10268"/>
                    <a:pt x="3938" y="10166"/>
                  </a:cubicBezTo>
                  <a:lnTo>
                    <a:pt x="4226" y="8895"/>
                  </a:lnTo>
                  <a:cubicBezTo>
                    <a:pt x="4243" y="8820"/>
                    <a:pt x="4215" y="8737"/>
                    <a:pt x="4157" y="8686"/>
                  </a:cubicBezTo>
                  <a:lnTo>
                    <a:pt x="669" y="5622"/>
                  </a:lnTo>
                  <a:cubicBezTo>
                    <a:pt x="566" y="5530"/>
                    <a:pt x="621" y="5362"/>
                    <a:pt x="758" y="5348"/>
                  </a:cubicBezTo>
                  <a:lnTo>
                    <a:pt x="5384" y="4920"/>
                  </a:lnTo>
                  <a:cubicBezTo>
                    <a:pt x="5463" y="4913"/>
                    <a:pt x="5531" y="4865"/>
                    <a:pt x="5562" y="4793"/>
                  </a:cubicBezTo>
                  <a:lnTo>
                    <a:pt x="7399" y="527"/>
                  </a:lnTo>
                  <a:cubicBezTo>
                    <a:pt x="7425" y="465"/>
                    <a:pt x="7482" y="434"/>
                    <a:pt x="7540" y="434"/>
                  </a:cubicBezTo>
                  <a:cubicBezTo>
                    <a:pt x="7598" y="434"/>
                    <a:pt x="7656" y="465"/>
                    <a:pt x="7683" y="527"/>
                  </a:cubicBezTo>
                  <a:lnTo>
                    <a:pt x="8180" y="1685"/>
                  </a:lnTo>
                  <a:cubicBezTo>
                    <a:pt x="8221" y="1778"/>
                    <a:pt x="8297" y="1817"/>
                    <a:pt x="8372" y="1817"/>
                  </a:cubicBezTo>
                  <a:cubicBezTo>
                    <a:pt x="8511" y="1817"/>
                    <a:pt x="8651" y="1685"/>
                    <a:pt x="8578" y="1514"/>
                  </a:cubicBezTo>
                  <a:lnTo>
                    <a:pt x="8077" y="355"/>
                  </a:lnTo>
                  <a:cubicBezTo>
                    <a:pt x="7976" y="119"/>
                    <a:pt x="7759" y="1"/>
                    <a:pt x="75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20000" y="446400"/>
            <a:ext cx="357822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500" dirty="0">
                <a:solidFill>
                  <a:schemeClr val="dk1"/>
                </a:solidFill>
                <a:latin typeface="Manrope ExtraBold"/>
                <a:ea typeface="Manrope Medium"/>
                <a:cs typeface="Manrope Medium"/>
                <a:sym typeface="Manrope ExtraBold"/>
              </a:rPr>
              <a:t>Преимущества</a:t>
            </a:r>
          </a:p>
        </p:txBody>
      </p:sp>
      <p:grpSp>
        <p:nvGrpSpPr>
          <p:cNvPr id="112" name="Google Shape;15448;p88"/>
          <p:cNvGrpSpPr/>
          <p:nvPr/>
        </p:nvGrpSpPr>
        <p:grpSpPr>
          <a:xfrm>
            <a:off x="1175504" y="4301289"/>
            <a:ext cx="488195" cy="488052"/>
            <a:chOff x="1817093" y="1990798"/>
            <a:chExt cx="356004" cy="355900"/>
          </a:xfrm>
        </p:grpSpPr>
        <p:sp>
          <p:nvSpPr>
            <p:cNvPr id="113" name="Google Shape;15449;p88"/>
            <p:cNvSpPr/>
            <p:nvPr/>
          </p:nvSpPr>
          <p:spPr>
            <a:xfrm>
              <a:off x="1822325" y="1996030"/>
              <a:ext cx="262019" cy="172745"/>
            </a:xfrm>
            <a:custGeom>
              <a:avLst/>
              <a:gdLst/>
              <a:ahLst/>
              <a:cxnLst/>
              <a:rect l="l" t="t" r="r" b="b"/>
              <a:pathLst>
                <a:path w="10067" h="6637" extrusionOk="0">
                  <a:moveTo>
                    <a:pt x="6431" y="0"/>
                  </a:moveTo>
                  <a:cubicBezTo>
                    <a:pt x="6429" y="0"/>
                    <a:pt x="6427" y="0"/>
                    <a:pt x="6425" y="0"/>
                  </a:cubicBezTo>
                  <a:lnTo>
                    <a:pt x="855" y="0"/>
                  </a:lnTo>
                  <a:cubicBezTo>
                    <a:pt x="384" y="0"/>
                    <a:pt x="0" y="380"/>
                    <a:pt x="0" y="855"/>
                  </a:cubicBezTo>
                  <a:lnTo>
                    <a:pt x="0" y="6422"/>
                  </a:lnTo>
                  <a:cubicBezTo>
                    <a:pt x="0" y="6541"/>
                    <a:pt x="95" y="6636"/>
                    <a:pt x="215" y="6636"/>
                  </a:cubicBezTo>
                  <a:lnTo>
                    <a:pt x="2358" y="6636"/>
                  </a:lnTo>
                  <a:cubicBezTo>
                    <a:pt x="2593" y="6636"/>
                    <a:pt x="2783" y="6443"/>
                    <a:pt x="2783" y="6207"/>
                  </a:cubicBezTo>
                  <a:lnTo>
                    <a:pt x="2783" y="5781"/>
                  </a:lnTo>
                  <a:cubicBezTo>
                    <a:pt x="2787" y="5595"/>
                    <a:pt x="2709" y="5419"/>
                    <a:pt x="2572" y="5296"/>
                  </a:cubicBezTo>
                  <a:cubicBezTo>
                    <a:pt x="2189" y="4983"/>
                    <a:pt x="2044" y="4462"/>
                    <a:pt x="2210" y="3994"/>
                  </a:cubicBezTo>
                  <a:cubicBezTo>
                    <a:pt x="2375" y="3526"/>
                    <a:pt x="2815" y="3213"/>
                    <a:pt x="3311" y="3209"/>
                  </a:cubicBezTo>
                  <a:cubicBezTo>
                    <a:pt x="3314" y="3209"/>
                    <a:pt x="3317" y="3209"/>
                    <a:pt x="3319" y="3209"/>
                  </a:cubicBezTo>
                  <a:cubicBezTo>
                    <a:pt x="3812" y="3209"/>
                    <a:pt x="4255" y="3518"/>
                    <a:pt x="4423" y="3980"/>
                  </a:cubicBezTo>
                  <a:cubicBezTo>
                    <a:pt x="4595" y="4448"/>
                    <a:pt x="4458" y="4969"/>
                    <a:pt x="4078" y="5289"/>
                  </a:cubicBezTo>
                  <a:cubicBezTo>
                    <a:pt x="3937" y="5408"/>
                    <a:pt x="3853" y="5588"/>
                    <a:pt x="3856" y="5774"/>
                  </a:cubicBezTo>
                  <a:lnTo>
                    <a:pt x="3856" y="6207"/>
                  </a:lnTo>
                  <a:cubicBezTo>
                    <a:pt x="3853" y="6443"/>
                    <a:pt x="4046" y="6636"/>
                    <a:pt x="4282" y="6636"/>
                  </a:cubicBezTo>
                  <a:lnTo>
                    <a:pt x="6636" y="6636"/>
                  </a:lnTo>
                  <a:lnTo>
                    <a:pt x="6636" y="4279"/>
                  </a:lnTo>
                  <a:cubicBezTo>
                    <a:pt x="6636" y="4043"/>
                    <a:pt x="6830" y="3853"/>
                    <a:pt x="7065" y="3853"/>
                  </a:cubicBezTo>
                  <a:lnTo>
                    <a:pt x="7502" y="3853"/>
                  </a:lnTo>
                  <a:cubicBezTo>
                    <a:pt x="7688" y="3853"/>
                    <a:pt x="7864" y="3934"/>
                    <a:pt x="7984" y="4075"/>
                  </a:cubicBezTo>
                  <a:cubicBezTo>
                    <a:pt x="8213" y="4347"/>
                    <a:pt x="8546" y="4496"/>
                    <a:pt x="8887" y="4496"/>
                  </a:cubicBezTo>
                  <a:cubicBezTo>
                    <a:pt x="9023" y="4496"/>
                    <a:pt x="9160" y="4472"/>
                    <a:pt x="9293" y="4423"/>
                  </a:cubicBezTo>
                  <a:cubicBezTo>
                    <a:pt x="9757" y="4251"/>
                    <a:pt x="10067" y="3807"/>
                    <a:pt x="10063" y="3311"/>
                  </a:cubicBezTo>
                  <a:cubicBezTo>
                    <a:pt x="10063" y="2815"/>
                    <a:pt x="9750" y="2372"/>
                    <a:pt x="9282" y="2207"/>
                  </a:cubicBezTo>
                  <a:cubicBezTo>
                    <a:pt x="9153" y="2161"/>
                    <a:pt x="9020" y="2139"/>
                    <a:pt x="8888" y="2139"/>
                  </a:cubicBezTo>
                  <a:cubicBezTo>
                    <a:pt x="8541" y="2139"/>
                    <a:pt x="8203" y="2291"/>
                    <a:pt x="7977" y="2569"/>
                  </a:cubicBezTo>
                  <a:cubicBezTo>
                    <a:pt x="7856" y="2703"/>
                    <a:pt x="7685" y="2784"/>
                    <a:pt x="7503" y="2784"/>
                  </a:cubicBezTo>
                  <a:cubicBezTo>
                    <a:pt x="7499" y="2784"/>
                    <a:pt x="7495" y="2784"/>
                    <a:pt x="7491" y="2784"/>
                  </a:cubicBezTo>
                  <a:lnTo>
                    <a:pt x="7065" y="2784"/>
                  </a:lnTo>
                  <a:cubicBezTo>
                    <a:pt x="6830" y="2780"/>
                    <a:pt x="6636" y="2590"/>
                    <a:pt x="6636" y="2354"/>
                  </a:cubicBezTo>
                  <a:lnTo>
                    <a:pt x="6636" y="212"/>
                  </a:lnTo>
                  <a:cubicBezTo>
                    <a:pt x="6636" y="98"/>
                    <a:pt x="6544" y="0"/>
                    <a:pt x="643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450;p88"/>
            <p:cNvSpPr/>
            <p:nvPr/>
          </p:nvSpPr>
          <p:spPr>
            <a:xfrm>
              <a:off x="1995043" y="1995926"/>
              <a:ext cx="172823" cy="262045"/>
            </a:xfrm>
            <a:custGeom>
              <a:avLst/>
              <a:gdLst/>
              <a:ahLst/>
              <a:cxnLst/>
              <a:rect l="l" t="t" r="r" b="b"/>
              <a:pathLst>
                <a:path w="6640" h="10068" extrusionOk="0">
                  <a:moveTo>
                    <a:pt x="215" y="1"/>
                  </a:moveTo>
                  <a:cubicBezTo>
                    <a:pt x="99" y="1"/>
                    <a:pt x="0" y="99"/>
                    <a:pt x="0" y="216"/>
                  </a:cubicBezTo>
                  <a:lnTo>
                    <a:pt x="0" y="2358"/>
                  </a:lnTo>
                  <a:cubicBezTo>
                    <a:pt x="0" y="2594"/>
                    <a:pt x="194" y="2788"/>
                    <a:pt x="429" y="2788"/>
                  </a:cubicBezTo>
                  <a:lnTo>
                    <a:pt x="855" y="2788"/>
                  </a:lnTo>
                  <a:cubicBezTo>
                    <a:pt x="859" y="2788"/>
                    <a:pt x="863" y="2788"/>
                    <a:pt x="867" y="2788"/>
                  </a:cubicBezTo>
                  <a:cubicBezTo>
                    <a:pt x="1049" y="2788"/>
                    <a:pt x="1220" y="2707"/>
                    <a:pt x="1341" y="2573"/>
                  </a:cubicBezTo>
                  <a:cubicBezTo>
                    <a:pt x="1567" y="2295"/>
                    <a:pt x="1905" y="2143"/>
                    <a:pt x="2250" y="2143"/>
                  </a:cubicBezTo>
                  <a:cubicBezTo>
                    <a:pt x="2382" y="2143"/>
                    <a:pt x="2514" y="2165"/>
                    <a:pt x="2642" y="2211"/>
                  </a:cubicBezTo>
                  <a:cubicBezTo>
                    <a:pt x="3110" y="2376"/>
                    <a:pt x="3424" y="2819"/>
                    <a:pt x="3427" y="3315"/>
                  </a:cubicBezTo>
                  <a:cubicBezTo>
                    <a:pt x="3431" y="3811"/>
                    <a:pt x="3121" y="4255"/>
                    <a:pt x="2657" y="4427"/>
                  </a:cubicBezTo>
                  <a:cubicBezTo>
                    <a:pt x="2525" y="4475"/>
                    <a:pt x="2388" y="4498"/>
                    <a:pt x="2252" y="4498"/>
                  </a:cubicBezTo>
                  <a:cubicBezTo>
                    <a:pt x="1911" y="4498"/>
                    <a:pt x="1577" y="4351"/>
                    <a:pt x="1348" y="4079"/>
                  </a:cubicBezTo>
                  <a:cubicBezTo>
                    <a:pt x="1228" y="3938"/>
                    <a:pt x="1052" y="3857"/>
                    <a:pt x="866" y="3857"/>
                  </a:cubicBezTo>
                  <a:lnTo>
                    <a:pt x="429" y="3857"/>
                  </a:lnTo>
                  <a:cubicBezTo>
                    <a:pt x="194" y="3857"/>
                    <a:pt x="0" y="4047"/>
                    <a:pt x="0" y="4283"/>
                  </a:cubicBezTo>
                  <a:lnTo>
                    <a:pt x="0" y="6640"/>
                  </a:lnTo>
                  <a:lnTo>
                    <a:pt x="2357" y="6640"/>
                  </a:lnTo>
                  <a:cubicBezTo>
                    <a:pt x="2593" y="6640"/>
                    <a:pt x="2787" y="6834"/>
                    <a:pt x="2787" y="7070"/>
                  </a:cubicBezTo>
                  <a:lnTo>
                    <a:pt x="2787" y="7506"/>
                  </a:lnTo>
                  <a:cubicBezTo>
                    <a:pt x="2787" y="7689"/>
                    <a:pt x="2706" y="7868"/>
                    <a:pt x="2562" y="7988"/>
                  </a:cubicBezTo>
                  <a:cubicBezTo>
                    <a:pt x="2182" y="8308"/>
                    <a:pt x="2044" y="8829"/>
                    <a:pt x="2217" y="9297"/>
                  </a:cubicBezTo>
                  <a:cubicBezTo>
                    <a:pt x="2385" y="9759"/>
                    <a:pt x="2827" y="10067"/>
                    <a:pt x="3320" y="10067"/>
                  </a:cubicBezTo>
                  <a:cubicBezTo>
                    <a:pt x="3323" y="10067"/>
                    <a:pt x="3326" y="10067"/>
                    <a:pt x="3329" y="10067"/>
                  </a:cubicBezTo>
                  <a:cubicBezTo>
                    <a:pt x="3825" y="10064"/>
                    <a:pt x="4264" y="9751"/>
                    <a:pt x="4430" y="9283"/>
                  </a:cubicBezTo>
                  <a:cubicBezTo>
                    <a:pt x="4599" y="8815"/>
                    <a:pt x="4451" y="8294"/>
                    <a:pt x="4067" y="7981"/>
                  </a:cubicBezTo>
                  <a:cubicBezTo>
                    <a:pt x="3930" y="7858"/>
                    <a:pt x="3853" y="7682"/>
                    <a:pt x="3856" y="7495"/>
                  </a:cubicBezTo>
                  <a:lnTo>
                    <a:pt x="3856" y="7070"/>
                  </a:lnTo>
                  <a:cubicBezTo>
                    <a:pt x="3856" y="6834"/>
                    <a:pt x="4046" y="6640"/>
                    <a:pt x="4286" y="6640"/>
                  </a:cubicBezTo>
                  <a:lnTo>
                    <a:pt x="6425" y="6640"/>
                  </a:lnTo>
                  <a:cubicBezTo>
                    <a:pt x="6544" y="6640"/>
                    <a:pt x="6639" y="6545"/>
                    <a:pt x="6639" y="6426"/>
                  </a:cubicBezTo>
                  <a:lnTo>
                    <a:pt x="6639" y="859"/>
                  </a:lnTo>
                  <a:cubicBezTo>
                    <a:pt x="6639" y="384"/>
                    <a:pt x="6256" y="1"/>
                    <a:pt x="578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451;p88"/>
            <p:cNvSpPr/>
            <p:nvPr/>
          </p:nvSpPr>
          <p:spPr>
            <a:xfrm>
              <a:off x="1905743" y="2168748"/>
              <a:ext cx="262123" cy="172823"/>
            </a:xfrm>
            <a:custGeom>
              <a:avLst/>
              <a:gdLst/>
              <a:ahLst/>
              <a:cxnLst/>
              <a:rect l="l" t="t" r="r" b="b"/>
              <a:pathLst>
                <a:path w="10071" h="6640" extrusionOk="0">
                  <a:moveTo>
                    <a:pt x="3431" y="0"/>
                  </a:moveTo>
                  <a:lnTo>
                    <a:pt x="3431" y="2358"/>
                  </a:lnTo>
                  <a:cubicBezTo>
                    <a:pt x="3431" y="2593"/>
                    <a:pt x="3241" y="2783"/>
                    <a:pt x="3005" y="2783"/>
                  </a:cubicBezTo>
                  <a:lnTo>
                    <a:pt x="2569" y="2783"/>
                  </a:lnTo>
                  <a:cubicBezTo>
                    <a:pt x="2383" y="2783"/>
                    <a:pt x="2207" y="2702"/>
                    <a:pt x="2083" y="2562"/>
                  </a:cubicBezTo>
                  <a:cubicBezTo>
                    <a:pt x="1857" y="2290"/>
                    <a:pt x="1524" y="2141"/>
                    <a:pt x="1183" y="2141"/>
                  </a:cubicBezTo>
                  <a:cubicBezTo>
                    <a:pt x="1048" y="2141"/>
                    <a:pt x="910" y="2164"/>
                    <a:pt x="778" y="2213"/>
                  </a:cubicBezTo>
                  <a:cubicBezTo>
                    <a:pt x="310" y="2386"/>
                    <a:pt x="1" y="2829"/>
                    <a:pt x="4" y="3325"/>
                  </a:cubicBezTo>
                  <a:cubicBezTo>
                    <a:pt x="8" y="3821"/>
                    <a:pt x="321" y="4265"/>
                    <a:pt x="789" y="4430"/>
                  </a:cubicBezTo>
                  <a:cubicBezTo>
                    <a:pt x="918" y="4476"/>
                    <a:pt x="1051" y="4498"/>
                    <a:pt x="1182" y="4498"/>
                  </a:cubicBezTo>
                  <a:cubicBezTo>
                    <a:pt x="1528" y="4498"/>
                    <a:pt x="1865" y="4345"/>
                    <a:pt x="2094" y="4068"/>
                  </a:cubicBezTo>
                  <a:cubicBezTo>
                    <a:pt x="2211" y="3930"/>
                    <a:pt x="2385" y="3853"/>
                    <a:pt x="2564" y="3853"/>
                  </a:cubicBezTo>
                  <a:cubicBezTo>
                    <a:pt x="2568" y="3853"/>
                    <a:pt x="2572" y="3853"/>
                    <a:pt x="2576" y="3853"/>
                  </a:cubicBezTo>
                  <a:lnTo>
                    <a:pt x="3005" y="3853"/>
                  </a:lnTo>
                  <a:cubicBezTo>
                    <a:pt x="3241" y="3853"/>
                    <a:pt x="3431" y="4047"/>
                    <a:pt x="3431" y="4282"/>
                  </a:cubicBezTo>
                  <a:lnTo>
                    <a:pt x="3431" y="6425"/>
                  </a:lnTo>
                  <a:cubicBezTo>
                    <a:pt x="3431" y="6541"/>
                    <a:pt x="3530" y="6640"/>
                    <a:pt x="3646" y="6640"/>
                  </a:cubicBezTo>
                  <a:lnTo>
                    <a:pt x="9212" y="6640"/>
                  </a:lnTo>
                  <a:cubicBezTo>
                    <a:pt x="9687" y="6640"/>
                    <a:pt x="10070" y="6256"/>
                    <a:pt x="10070" y="5781"/>
                  </a:cubicBezTo>
                  <a:lnTo>
                    <a:pt x="10070" y="215"/>
                  </a:lnTo>
                  <a:cubicBezTo>
                    <a:pt x="10070" y="99"/>
                    <a:pt x="9972" y="0"/>
                    <a:pt x="9856" y="0"/>
                  </a:cubicBezTo>
                  <a:lnTo>
                    <a:pt x="7713" y="0"/>
                  </a:lnTo>
                  <a:cubicBezTo>
                    <a:pt x="7477" y="0"/>
                    <a:pt x="7287" y="194"/>
                    <a:pt x="7287" y="430"/>
                  </a:cubicBezTo>
                  <a:lnTo>
                    <a:pt x="7287" y="855"/>
                  </a:lnTo>
                  <a:cubicBezTo>
                    <a:pt x="7280" y="1042"/>
                    <a:pt x="7361" y="1218"/>
                    <a:pt x="7498" y="1337"/>
                  </a:cubicBezTo>
                  <a:cubicBezTo>
                    <a:pt x="7882" y="1654"/>
                    <a:pt x="8026" y="2175"/>
                    <a:pt x="7861" y="2643"/>
                  </a:cubicBezTo>
                  <a:cubicBezTo>
                    <a:pt x="7695" y="3111"/>
                    <a:pt x="7252" y="3424"/>
                    <a:pt x="6756" y="3427"/>
                  </a:cubicBezTo>
                  <a:cubicBezTo>
                    <a:pt x="6260" y="3427"/>
                    <a:pt x="5817" y="3121"/>
                    <a:pt x="5644" y="2657"/>
                  </a:cubicBezTo>
                  <a:cubicBezTo>
                    <a:pt x="5475" y="2189"/>
                    <a:pt x="5613" y="1668"/>
                    <a:pt x="5993" y="1348"/>
                  </a:cubicBezTo>
                  <a:cubicBezTo>
                    <a:pt x="6133" y="1228"/>
                    <a:pt x="6218" y="1049"/>
                    <a:pt x="6214" y="862"/>
                  </a:cubicBezTo>
                  <a:lnTo>
                    <a:pt x="6214" y="430"/>
                  </a:lnTo>
                  <a:cubicBezTo>
                    <a:pt x="6214" y="190"/>
                    <a:pt x="6024" y="0"/>
                    <a:pt x="578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452;p88"/>
            <p:cNvSpPr/>
            <p:nvPr/>
          </p:nvSpPr>
          <p:spPr>
            <a:xfrm>
              <a:off x="1822325" y="2079552"/>
              <a:ext cx="172823" cy="261941"/>
            </a:xfrm>
            <a:custGeom>
              <a:avLst/>
              <a:gdLst/>
              <a:ahLst/>
              <a:cxnLst/>
              <a:rect l="l" t="t" r="r" b="b"/>
              <a:pathLst>
                <a:path w="6640" h="10064" extrusionOk="0">
                  <a:moveTo>
                    <a:pt x="3319" y="0"/>
                  </a:moveTo>
                  <a:cubicBezTo>
                    <a:pt x="3317" y="0"/>
                    <a:pt x="3314" y="0"/>
                    <a:pt x="3311" y="0"/>
                  </a:cubicBezTo>
                  <a:cubicBezTo>
                    <a:pt x="2815" y="4"/>
                    <a:pt x="2375" y="317"/>
                    <a:pt x="2210" y="785"/>
                  </a:cubicBezTo>
                  <a:cubicBezTo>
                    <a:pt x="2041" y="1253"/>
                    <a:pt x="2185" y="1774"/>
                    <a:pt x="2569" y="2087"/>
                  </a:cubicBezTo>
                  <a:cubicBezTo>
                    <a:pt x="2709" y="2210"/>
                    <a:pt x="2787" y="2386"/>
                    <a:pt x="2783" y="2572"/>
                  </a:cubicBezTo>
                  <a:lnTo>
                    <a:pt x="2783" y="2998"/>
                  </a:lnTo>
                  <a:cubicBezTo>
                    <a:pt x="2783" y="3234"/>
                    <a:pt x="2590" y="3427"/>
                    <a:pt x="2354" y="3427"/>
                  </a:cubicBezTo>
                  <a:lnTo>
                    <a:pt x="215" y="3427"/>
                  </a:lnTo>
                  <a:cubicBezTo>
                    <a:pt x="95" y="3427"/>
                    <a:pt x="0" y="3522"/>
                    <a:pt x="0" y="3642"/>
                  </a:cubicBezTo>
                  <a:lnTo>
                    <a:pt x="0" y="9208"/>
                  </a:lnTo>
                  <a:cubicBezTo>
                    <a:pt x="0" y="9683"/>
                    <a:pt x="384" y="10063"/>
                    <a:pt x="855" y="10063"/>
                  </a:cubicBezTo>
                  <a:lnTo>
                    <a:pt x="6425" y="10063"/>
                  </a:lnTo>
                  <a:cubicBezTo>
                    <a:pt x="6541" y="10063"/>
                    <a:pt x="6640" y="9968"/>
                    <a:pt x="6640" y="9852"/>
                  </a:cubicBezTo>
                  <a:lnTo>
                    <a:pt x="6640" y="7709"/>
                  </a:lnTo>
                  <a:cubicBezTo>
                    <a:pt x="6640" y="7474"/>
                    <a:pt x="6446" y="7280"/>
                    <a:pt x="6210" y="7280"/>
                  </a:cubicBezTo>
                  <a:lnTo>
                    <a:pt x="5781" y="7280"/>
                  </a:lnTo>
                  <a:cubicBezTo>
                    <a:pt x="5777" y="7280"/>
                    <a:pt x="5773" y="7280"/>
                    <a:pt x="5769" y="7280"/>
                  </a:cubicBezTo>
                  <a:cubicBezTo>
                    <a:pt x="5590" y="7280"/>
                    <a:pt x="5416" y="7357"/>
                    <a:pt x="5299" y="7495"/>
                  </a:cubicBezTo>
                  <a:cubicBezTo>
                    <a:pt x="5070" y="7772"/>
                    <a:pt x="4733" y="7925"/>
                    <a:pt x="4387" y="7925"/>
                  </a:cubicBezTo>
                  <a:cubicBezTo>
                    <a:pt x="4256" y="7925"/>
                    <a:pt x="4123" y="7903"/>
                    <a:pt x="3994" y="7857"/>
                  </a:cubicBezTo>
                  <a:cubicBezTo>
                    <a:pt x="3526" y="7692"/>
                    <a:pt x="3213" y="7248"/>
                    <a:pt x="3213" y="6752"/>
                  </a:cubicBezTo>
                  <a:cubicBezTo>
                    <a:pt x="3209" y="6256"/>
                    <a:pt x="3515" y="5813"/>
                    <a:pt x="3983" y="5640"/>
                  </a:cubicBezTo>
                  <a:cubicBezTo>
                    <a:pt x="4115" y="5591"/>
                    <a:pt x="4253" y="5568"/>
                    <a:pt x="4388" y="5568"/>
                  </a:cubicBezTo>
                  <a:cubicBezTo>
                    <a:pt x="4730" y="5568"/>
                    <a:pt x="5063" y="5717"/>
                    <a:pt x="5292" y="5989"/>
                  </a:cubicBezTo>
                  <a:cubicBezTo>
                    <a:pt x="5412" y="6129"/>
                    <a:pt x="5588" y="6210"/>
                    <a:pt x="5774" y="6210"/>
                  </a:cubicBezTo>
                  <a:lnTo>
                    <a:pt x="6210" y="6210"/>
                  </a:lnTo>
                  <a:cubicBezTo>
                    <a:pt x="6446" y="6210"/>
                    <a:pt x="6636" y="6020"/>
                    <a:pt x="6636" y="5781"/>
                  </a:cubicBezTo>
                  <a:lnTo>
                    <a:pt x="6636" y="3427"/>
                  </a:lnTo>
                  <a:lnTo>
                    <a:pt x="4282" y="3427"/>
                  </a:lnTo>
                  <a:cubicBezTo>
                    <a:pt x="4046" y="3427"/>
                    <a:pt x="3853" y="3234"/>
                    <a:pt x="3853" y="2998"/>
                  </a:cubicBezTo>
                  <a:lnTo>
                    <a:pt x="3853" y="2562"/>
                  </a:lnTo>
                  <a:cubicBezTo>
                    <a:pt x="3853" y="2379"/>
                    <a:pt x="3934" y="2199"/>
                    <a:pt x="4078" y="2080"/>
                  </a:cubicBezTo>
                  <a:cubicBezTo>
                    <a:pt x="4458" y="1760"/>
                    <a:pt x="4595" y="1239"/>
                    <a:pt x="4423" y="771"/>
                  </a:cubicBezTo>
                  <a:cubicBezTo>
                    <a:pt x="4255" y="309"/>
                    <a:pt x="3812" y="0"/>
                    <a:pt x="331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453;p88"/>
            <p:cNvSpPr/>
            <p:nvPr/>
          </p:nvSpPr>
          <p:spPr>
            <a:xfrm>
              <a:off x="1822325" y="2168748"/>
              <a:ext cx="39041" cy="172745"/>
            </a:xfrm>
            <a:custGeom>
              <a:avLst/>
              <a:gdLst/>
              <a:ahLst/>
              <a:cxnLst/>
              <a:rect l="l" t="t" r="r" b="b"/>
              <a:pathLst>
                <a:path w="1500" h="6637" extrusionOk="0">
                  <a:moveTo>
                    <a:pt x="215" y="0"/>
                  </a:moveTo>
                  <a:cubicBezTo>
                    <a:pt x="95" y="0"/>
                    <a:pt x="0" y="95"/>
                    <a:pt x="0" y="215"/>
                  </a:cubicBezTo>
                  <a:lnTo>
                    <a:pt x="0" y="5781"/>
                  </a:lnTo>
                  <a:cubicBezTo>
                    <a:pt x="0" y="6253"/>
                    <a:pt x="384" y="6636"/>
                    <a:pt x="855" y="6636"/>
                  </a:cubicBezTo>
                  <a:lnTo>
                    <a:pt x="1499" y="6636"/>
                  </a:lnTo>
                  <a:cubicBezTo>
                    <a:pt x="1028" y="6636"/>
                    <a:pt x="644" y="6253"/>
                    <a:pt x="644" y="5781"/>
                  </a:cubicBezTo>
                  <a:lnTo>
                    <a:pt x="644" y="215"/>
                  </a:lnTo>
                  <a:cubicBezTo>
                    <a:pt x="644" y="95"/>
                    <a:pt x="739" y="0"/>
                    <a:pt x="859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454;p88"/>
            <p:cNvSpPr/>
            <p:nvPr/>
          </p:nvSpPr>
          <p:spPr>
            <a:xfrm>
              <a:off x="1874979" y="2079578"/>
              <a:ext cx="39406" cy="89196"/>
            </a:xfrm>
            <a:custGeom>
              <a:avLst/>
              <a:gdLst/>
              <a:ahLst/>
              <a:cxnLst/>
              <a:rect l="l" t="t" r="r" b="b"/>
              <a:pathLst>
                <a:path w="1514" h="3427" extrusionOk="0">
                  <a:moveTo>
                    <a:pt x="1297" y="0"/>
                  </a:moveTo>
                  <a:cubicBezTo>
                    <a:pt x="846" y="0"/>
                    <a:pt x="426" y="259"/>
                    <a:pt x="229" y="678"/>
                  </a:cubicBezTo>
                  <a:cubicBezTo>
                    <a:pt x="0" y="1167"/>
                    <a:pt x="134" y="1744"/>
                    <a:pt x="549" y="2086"/>
                  </a:cubicBezTo>
                  <a:lnTo>
                    <a:pt x="546" y="2086"/>
                  </a:lnTo>
                  <a:cubicBezTo>
                    <a:pt x="686" y="2209"/>
                    <a:pt x="764" y="2385"/>
                    <a:pt x="760" y="2571"/>
                  </a:cubicBezTo>
                  <a:lnTo>
                    <a:pt x="760" y="2997"/>
                  </a:lnTo>
                  <a:cubicBezTo>
                    <a:pt x="760" y="3233"/>
                    <a:pt x="567" y="3426"/>
                    <a:pt x="331" y="3426"/>
                  </a:cubicBezTo>
                  <a:lnTo>
                    <a:pt x="760" y="3426"/>
                  </a:lnTo>
                  <a:cubicBezTo>
                    <a:pt x="996" y="3426"/>
                    <a:pt x="1190" y="3233"/>
                    <a:pt x="1190" y="2997"/>
                  </a:cubicBezTo>
                  <a:lnTo>
                    <a:pt x="1190" y="2571"/>
                  </a:lnTo>
                  <a:cubicBezTo>
                    <a:pt x="1193" y="2385"/>
                    <a:pt x="1116" y="2209"/>
                    <a:pt x="975" y="2086"/>
                  </a:cubicBezTo>
                  <a:cubicBezTo>
                    <a:pt x="201" y="1449"/>
                    <a:pt x="528" y="200"/>
                    <a:pt x="1513" y="20"/>
                  </a:cubicBezTo>
                  <a:cubicBezTo>
                    <a:pt x="1441" y="7"/>
                    <a:pt x="1368" y="0"/>
                    <a:pt x="129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455;p88"/>
            <p:cNvSpPr/>
            <p:nvPr/>
          </p:nvSpPr>
          <p:spPr>
            <a:xfrm>
              <a:off x="1822325" y="1996030"/>
              <a:ext cx="39041" cy="172745"/>
            </a:xfrm>
            <a:custGeom>
              <a:avLst/>
              <a:gdLst/>
              <a:ahLst/>
              <a:cxnLst/>
              <a:rect l="l" t="t" r="r" b="b"/>
              <a:pathLst>
                <a:path w="1500" h="6637" extrusionOk="0">
                  <a:moveTo>
                    <a:pt x="855" y="0"/>
                  </a:moveTo>
                  <a:cubicBezTo>
                    <a:pt x="384" y="0"/>
                    <a:pt x="0" y="380"/>
                    <a:pt x="0" y="855"/>
                  </a:cubicBezTo>
                  <a:lnTo>
                    <a:pt x="0" y="6422"/>
                  </a:lnTo>
                  <a:cubicBezTo>
                    <a:pt x="0" y="6541"/>
                    <a:pt x="95" y="6636"/>
                    <a:pt x="215" y="6636"/>
                  </a:cubicBezTo>
                  <a:lnTo>
                    <a:pt x="855" y="6636"/>
                  </a:lnTo>
                  <a:cubicBezTo>
                    <a:pt x="739" y="6636"/>
                    <a:pt x="644" y="6541"/>
                    <a:pt x="644" y="6422"/>
                  </a:cubicBezTo>
                  <a:lnTo>
                    <a:pt x="644" y="855"/>
                  </a:lnTo>
                  <a:cubicBezTo>
                    <a:pt x="644" y="380"/>
                    <a:pt x="1028" y="0"/>
                    <a:pt x="14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456;p88"/>
            <p:cNvSpPr/>
            <p:nvPr/>
          </p:nvSpPr>
          <p:spPr>
            <a:xfrm>
              <a:off x="2059149" y="2051598"/>
              <a:ext cx="39562" cy="61399"/>
            </a:xfrm>
            <a:custGeom>
              <a:avLst/>
              <a:gdLst/>
              <a:ahLst/>
              <a:cxnLst/>
              <a:rect l="l" t="t" r="r" b="b"/>
              <a:pathLst>
                <a:path w="1520" h="2359" extrusionOk="0">
                  <a:moveTo>
                    <a:pt x="241" y="1"/>
                  </a:moveTo>
                  <a:cubicBezTo>
                    <a:pt x="162" y="1"/>
                    <a:pt x="81" y="9"/>
                    <a:pt x="0" y="26"/>
                  </a:cubicBezTo>
                  <a:cubicBezTo>
                    <a:pt x="556" y="128"/>
                    <a:pt x="964" y="610"/>
                    <a:pt x="964" y="1176"/>
                  </a:cubicBezTo>
                  <a:cubicBezTo>
                    <a:pt x="968" y="1743"/>
                    <a:pt x="566" y="2232"/>
                    <a:pt x="14" y="2337"/>
                  </a:cubicBezTo>
                  <a:lnTo>
                    <a:pt x="7" y="2337"/>
                  </a:lnTo>
                  <a:cubicBezTo>
                    <a:pt x="79" y="2352"/>
                    <a:pt x="152" y="2359"/>
                    <a:pt x="225" y="2359"/>
                  </a:cubicBezTo>
                  <a:cubicBezTo>
                    <a:pt x="297" y="2359"/>
                    <a:pt x="369" y="2352"/>
                    <a:pt x="440" y="2337"/>
                  </a:cubicBezTo>
                  <a:cubicBezTo>
                    <a:pt x="1091" y="2228"/>
                    <a:pt x="1520" y="1606"/>
                    <a:pt x="1397" y="958"/>
                  </a:cubicBezTo>
                  <a:cubicBezTo>
                    <a:pt x="1289" y="392"/>
                    <a:pt x="794" y="1"/>
                    <a:pt x="24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457;p88"/>
            <p:cNvSpPr/>
            <p:nvPr/>
          </p:nvSpPr>
          <p:spPr>
            <a:xfrm>
              <a:off x="1995043" y="1995926"/>
              <a:ext cx="22358" cy="72565"/>
            </a:xfrm>
            <a:custGeom>
              <a:avLst/>
              <a:gdLst/>
              <a:ahLst/>
              <a:cxnLst/>
              <a:rect l="l" t="t" r="r" b="b"/>
              <a:pathLst>
                <a:path w="859" h="2788" extrusionOk="0">
                  <a:moveTo>
                    <a:pt x="215" y="1"/>
                  </a:moveTo>
                  <a:cubicBezTo>
                    <a:pt x="99" y="1"/>
                    <a:pt x="0" y="99"/>
                    <a:pt x="0" y="216"/>
                  </a:cubicBezTo>
                  <a:lnTo>
                    <a:pt x="0" y="2358"/>
                  </a:lnTo>
                  <a:cubicBezTo>
                    <a:pt x="0" y="2594"/>
                    <a:pt x="194" y="2788"/>
                    <a:pt x="429" y="2788"/>
                  </a:cubicBezTo>
                  <a:lnTo>
                    <a:pt x="859" y="2788"/>
                  </a:lnTo>
                  <a:cubicBezTo>
                    <a:pt x="619" y="2784"/>
                    <a:pt x="429" y="2594"/>
                    <a:pt x="429" y="2358"/>
                  </a:cubicBezTo>
                  <a:lnTo>
                    <a:pt x="429" y="216"/>
                  </a:lnTo>
                  <a:cubicBezTo>
                    <a:pt x="429" y="99"/>
                    <a:pt x="524" y="1"/>
                    <a:pt x="644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458;p88"/>
            <p:cNvSpPr/>
            <p:nvPr/>
          </p:nvSpPr>
          <p:spPr>
            <a:xfrm>
              <a:off x="1995043" y="2096314"/>
              <a:ext cx="22358" cy="72461"/>
            </a:xfrm>
            <a:custGeom>
              <a:avLst/>
              <a:gdLst/>
              <a:ahLst/>
              <a:cxnLst/>
              <a:rect l="l" t="t" r="r" b="b"/>
              <a:pathLst>
                <a:path w="859" h="2784" extrusionOk="0">
                  <a:moveTo>
                    <a:pt x="429" y="0"/>
                  </a:moveTo>
                  <a:cubicBezTo>
                    <a:pt x="194" y="0"/>
                    <a:pt x="0" y="190"/>
                    <a:pt x="0" y="426"/>
                  </a:cubicBezTo>
                  <a:lnTo>
                    <a:pt x="0" y="2783"/>
                  </a:lnTo>
                  <a:lnTo>
                    <a:pt x="429" y="2783"/>
                  </a:lnTo>
                  <a:lnTo>
                    <a:pt x="429" y="426"/>
                  </a:lnTo>
                  <a:cubicBezTo>
                    <a:pt x="429" y="190"/>
                    <a:pt x="619" y="0"/>
                    <a:pt x="859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459;p88"/>
            <p:cNvSpPr/>
            <p:nvPr/>
          </p:nvSpPr>
          <p:spPr>
            <a:xfrm>
              <a:off x="2042283" y="2168748"/>
              <a:ext cx="44715" cy="89170"/>
            </a:xfrm>
            <a:custGeom>
              <a:avLst/>
              <a:gdLst/>
              <a:ahLst/>
              <a:cxnLst/>
              <a:rect l="l" t="t" r="r" b="b"/>
              <a:pathLst>
                <a:path w="1718" h="3426" extrusionOk="0">
                  <a:moveTo>
                    <a:pt x="542" y="0"/>
                  </a:moveTo>
                  <a:cubicBezTo>
                    <a:pt x="778" y="0"/>
                    <a:pt x="972" y="194"/>
                    <a:pt x="972" y="430"/>
                  </a:cubicBezTo>
                  <a:lnTo>
                    <a:pt x="972" y="866"/>
                  </a:lnTo>
                  <a:cubicBezTo>
                    <a:pt x="972" y="1052"/>
                    <a:pt x="887" y="1228"/>
                    <a:pt x="747" y="1348"/>
                  </a:cubicBezTo>
                  <a:cubicBezTo>
                    <a:pt x="1" y="1978"/>
                    <a:pt x="300" y="3192"/>
                    <a:pt x="1253" y="3399"/>
                  </a:cubicBezTo>
                  <a:cubicBezTo>
                    <a:pt x="1337" y="3416"/>
                    <a:pt x="1423" y="3425"/>
                    <a:pt x="1507" y="3425"/>
                  </a:cubicBezTo>
                  <a:cubicBezTo>
                    <a:pt x="1578" y="3425"/>
                    <a:pt x="1649" y="3419"/>
                    <a:pt x="1718" y="3406"/>
                  </a:cubicBezTo>
                  <a:cubicBezTo>
                    <a:pt x="1704" y="3403"/>
                    <a:pt x="1693" y="3403"/>
                    <a:pt x="1679" y="3399"/>
                  </a:cubicBezTo>
                  <a:cubicBezTo>
                    <a:pt x="725" y="3188"/>
                    <a:pt x="430" y="1978"/>
                    <a:pt x="1176" y="1348"/>
                  </a:cubicBezTo>
                  <a:cubicBezTo>
                    <a:pt x="1317" y="1228"/>
                    <a:pt x="1397" y="1052"/>
                    <a:pt x="1397" y="866"/>
                  </a:cubicBezTo>
                  <a:lnTo>
                    <a:pt x="1397" y="430"/>
                  </a:lnTo>
                  <a:cubicBezTo>
                    <a:pt x="1397" y="194"/>
                    <a:pt x="1207" y="0"/>
                    <a:pt x="972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460;p88"/>
            <p:cNvSpPr/>
            <p:nvPr/>
          </p:nvSpPr>
          <p:spPr>
            <a:xfrm>
              <a:off x="1983956" y="2168748"/>
              <a:ext cx="22280" cy="72461"/>
            </a:xfrm>
            <a:custGeom>
              <a:avLst/>
              <a:gdLst/>
              <a:ahLst/>
              <a:cxnLst/>
              <a:rect l="l" t="t" r="r" b="b"/>
              <a:pathLst>
                <a:path w="856" h="2784" extrusionOk="0">
                  <a:moveTo>
                    <a:pt x="426" y="0"/>
                  </a:moveTo>
                  <a:lnTo>
                    <a:pt x="426" y="2354"/>
                  </a:lnTo>
                  <a:cubicBezTo>
                    <a:pt x="426" y="2593"/>
                    <a:pt x="236" y="2783"/>
                    <a:pt x="0" y="2783"/>
                  </a:cubicBezTo>
                  <a:lnTo>
                    <a:pt x="426" y="2783"/>
                  </a:lnTo>
                  <a:cubicBezTo>
                    <a:pt x="665" y="2783"/>
                    <a:pt x="855" y="2593"/>
                    <a:pt x="855" y="2354"/>
                  </a:cubicBezTo>
                  <a:lnTo>
                    <a:pt x="85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461;p88"/>
            <p:cNvSpPr/>
            <p:nvPr/>
          </p:nvSpPr>
          <p:spPr>
            <a:xfrm>
              <a:off x="1903088" y="2224525"/>
              <a:ext cx="39041" cy="61295"/>
            </a:xfrm>
            <a:custGeom>
              <a:avLst/>
              <a:gdLst/>
              <a:ahLst/>
              <a:cxnLst/>
              <a:rect l="l" t="t" r="r" b="b"/>
              <a:pathLst>
                <a:path w="1500" h="2355" extrusionOk="0">
                  <a:moveTo>
                    <a:pt x="1275" y="0"/>
                  </a:moveTo>
                  <a:cubicBezTo>
                    <a:pt x="1202" y="0"/>
                    <a:pt x="1130" y="7"/>
                    <a:pt x="1060" y="21"/>
                  </a:cubicBezTo>
                  <a:cubicBezTo>
                    <a:pt x="419" y="141"/>
                    <a:pt x="1" y="757"/>
                    <a:pt x="124" y="1397"/>
                  </a:cubicBezTo>
                  <a:cubicBezTo>
                    <a:pt x="229" y="1959"/>
                    <a:pt x="722" y="2354"/>
                    <a:pt x="1276" y="2354"/>
                  </a:cubicBezTo>
                  <a:cubicBezTo>
                    <a:pt x="1350" y="2354"/>
                    <a:pt x="1424" y="2347"/>
                    <a:pt x="1499" y="2333"/>
                  </a:cubicBezTo>
                  <a:cubicBezTo>
                    <a:pt x="845" y="2210"/>
                    <a:pt x="419" y="1573"/>
                    <a:pt x="563" y="922"/>
                  </a:cubicBezTo>
                  <a:cubicBezTo>
                    <a:pt x="662" y="464"/>
                    <a:pt x="1028" y="109"/>
                    <a:pt x="1489" y="21"/>
                  </a:cubicBezTo>
                  <a:lnTo>
                    <a:pt x="1492" y="21"/>
                  </a:lnTo>
                  <a:cubicBezTo>
                    <a:pt x="1420" y="7"/>
                    <a:pt x="1347" y="0"/>
                    <a:pt x="127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462;p88"/>
            <p:cNvSpPr/>
            <p:nvPr/>
          </p:nvSpPr>
          <p:spPr>
            <a:xfrm>
              <a:off x="1983956" y="2269032"/>
              <a:ext cx="27849" cy="72539"/>
            </a:xfrm>
            <a:custGeom>
              <a:avLst/>
              <a:gdLst/>
              <a:ahLst/>
              <a:cxnLst/>
              <a:rect l="l" t="t" r="r" b="b"/>
              <a:pathLst>
                <a:path w="1070" h="2787" extrusionOk="0">
                  <a:moveTo>
                    <a:pt x="0" y="0"/>
                  </a:moveTo>
                  <a:cubicBezTo>
                    <a:pt x="236" y="0"/>
                    <a:pt x="426" y="194"/>
                    <a:pt x="426" y="429"/>
                  </a:cubicBezTo>
                  <a:lnTo>
                    <a:pt x="426" y="2572"/>
                  </a:lnTo>
                  <a:cubicBezTo>
                    <a:pt x="426" y="2688"/>
                    <a:pt x="525" y="2787"/>
                    <a:pt x="641" y="2787"/>
                  </a:cubicBezTo>
                  <a:lnTo>
                    <a:pt x="1070" y="2787"/>
                  </a:lnTo>
                  <a:cubicBezTo>
                    <a:pt x="950" y="2787"/>
                    <a:pt x="855" y="2688"/>
                    <a:pt x="855" y="2572"/>
                  </a:cubicBezTo>
                  <a:lnTo>
                    <a:pt x="855" y="429"/>
                  </a:lnTo>
                  <a:cubicBezTo>
                    <a:pt x="855" y="194"/>
                    <a:pt x="662" y="0"/>
                    <a:pt x="42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463;p88"/>
            <p:cNvSpPr/>
            <p:nvPr/>
          </p:nvSpPr>
          <p:spPr>
            <a:xfrm>
              <a:off x="1817093" y="1990798"/>
              <a:ext cx="356004" cy="355900"/>
            </a:xfrm>
            <a:custGeom>
              <a:avLst/>
              <a:gdLst/>
              <a:ahLst/>
              <a:cxnLst/>
              <a:rect l="l" t="t" r="r" b="b"/>
              <a:pathLst>
                <a:path w="13678" h="13674" extrusionOk="0">
                  <a:moveTo>
                    <a:pt x="3522" y="3613"/>
                  </a:moveTo>
                  <a:cubicBezTo>
                    <a:pt x="3592" y="3613"/>
                    <a:pt x="3663" y="3620"/>
                    <a:pt x="3734" y="3636"/>
                  </a:cubicBezTo>
                  <a:cubicBezTo>
                    <a:pt x="4522" y="3808"/>
                    <a:pt x="4768" y="4814"/>
                    <a:pt x="4149" y="5335"/>
                  </a:cubicBezTo>
                  <a:cubicBezTo>
                    <a:pt x="3962" y="5493"/>
                    <a:pt x="3853" y="5729"/>
                    <a:pt x="3853" y="5975"/>
                  </a:cubicBezTo>
                  <a:lnTo>
                    <a:pt x="3853" y="6408"/>
                  </a:lnTo>
                  <a:cubicBezTo>
                    <a:pt x="3853" y="6756"/>
                    <a:pt x="4135" y="7038"/>
                    <a:pt x="4483" y="7038"/>
                  </a:cubicBezTo>
                  <a:lnTo>
                    <a:pt x="6637" y="7038"/>
                  </a:lnTo>
                  <a:lnTo>
                    <a:pt x="6637" y="9191"/>
                  </a:lnTo>
                  <a:cubicBezTo>
                    <a:pt x="6640" y="9318"/>
                    <a:pt x="6538" y="9420"/>
                    <a:pt x="6411" y="9420"/>
                  </a:cubicBezTo>
                  <a:lnTo>
                    <a:pt x="5975" y="9420"/>
                  </a:lnTo>
                  <a:cubicBezTo>
                    <a:pt x="5845" y="9420"/>
                    <a:pt x="5725" y="9367"/>
                    <a:pt x="5644" y="9269"/>
                  </a:cubicBezTo>
                  <a:cubicBezTo>
                    <a:pt x="5362" y="8932"/>
                    <a:pt x="4977" y="8776"/>
                    <a:pt x="4598" y="8776"/>
                  </a:cubicBezTo>
                  <a:cubicBezTo>
                    <a:pt x="3990" y="8776"/>
                    <a:pt x="3394" y="9174"/>
                    <a:pt x="3245" y="9863"/>
                  </a:cubicBezTo>
                  <a:cubicBezTo>
                    <a:pt x="3107" y="10482"/>
                    <a:pt x="3414" y="11119"/>
                    <a:pt x="3987" y="11397"/>
                  </a:cubicBezTo>
                  <a:cubicBezTo>
                    <a:pt x="4179" y="11490"/>
                    <a:pt x="4385" y="11535"/>
                    <a:pt x="4588" y="11535"/>
                  </a:cubicBezTo>
                  <a:cubicBezTo>
                    <a:pt x="4991" y="11535"/>
                    <a:pt x="5386" y="11359"/>
                    <a:pt x="5655" y="11031"/>
                  </a:cubicBezTo>
                  <a:cubicBezTo>
                    <a:pt x="5733" y="10943"/>
                    <a:pt x="5848" y="10890"/>
                    <a:pt x="5970" y="10890"/>
                  </a:cubicBezTo>
                  <a:cubicBezTo>
                    <a:pt x="5974" y="10890"/>
                    <a:pt x="5978" y="10890"/>
                    <a:pt x="5982" y="10891"/>
                  </a:cubicBezTo>
                  <a:lnTo>
                    <a:pt x="6411" y="10891"/>
                  </a:lnTo>
                  <a:cubicBezTo>
                    <a:pt x="6538" y="10891"/>
                    <a:pt x="6640" y="10993"/>
                    <a:pt x="6637" y="11119"/>
                  </a:cubicBezTo>
                  <a:lnTo>
                    <a:pt x="6637" y="13276"/>
                  </a:lnTo>
                  <a:lnTo>
                    <a:pt x="1056" y="13276"/>
                  </a:lnTo>
                  <a:cubicBezTo>
                    <a:pt x="694" y="13273"/>
                    <a:pt x="402" y="12981"/>
                    <a:pt x="402" y="12618"/>
                  </a:cubicBezTo>
                  <a:lnTo>
                    <a:pt x="402" y="7038"/>
                  </a:lnTo>
                  <a:lnTo>
                    <a:pt x="2555" y="7038"/>
                  </a:lnTo>
                  <a:cubicBezTo>
                    <a:pt x="2903" y="7038"/>
                    <a:pt x="3185" y="6756"/>
                    <a:pt x="3185" y="6408"/>
                  </a:cubicBezTo>
                  <a:lnTo>
                    <a:pt x="3185" y="5982"/>
                  </a:lnTo>
                  <a:cubicBezTo>
                    <a:pt x="3188" y="5736"/>
                    <a:pt x="3083" y="5500"/>
                    <a:pt x="2900" y="5342"/>
                  </a:cubicBezTo>
                  <a:cubicBezTo>
                    <a:pt x="2421" y="4951"/>
                    <a:pt x="2425" y="4220"/>
                    <a:pt x="2903" y="3829"/>
                  </a:cubicBezTo>
                  <a:cubicBezTo>
                    <a:pt x="3080" y="3687"/>
                    <a:pt x="3299" y="3613"/>
                    <a:pt x="3522" y="3613"/>
                  </a:cubicBezTo>
                  <a:close/>
                  <a:moveTo>
                    <a:pt x="12621" y="399"/>
                  </a:moveTo>
                  <a:cubicBezTo>
                    <a:pt x="12984" y="399"/>
                    <a:pt x="13276" y="691"/>
                    <a:pt x="13279" y="1053"/>
                  </a:cubicBezTo>
                  <a:lnTo>
                    <a:pt x="13279" y="6637"/>
                  </a:lnTo>
                  <a:lnTo>
                    <a:pt x="13051" y="6637"/>
                  </a:lnTo>
                  <a:cubicBezTo>
                    <a:pt x="12794" y="6647"/>
                    <a:pt x="12794" y="7024"/>
                    <a:pt x="13051" y="7034"/>
                  </a:cubicBezTo>
                  <a:lnTo>
                    <a:pt x="13279" y="7034"/>
                  </a:lnTo>
                  <a:lnTo>
                    <a:pt x="13279" y="12618"/>
                  </a:lnTo>
                  <a:cubicBezTo>
                    <a:pt x="13279" y="12981"/>
                    <a:pt x="12984" y="13276"/>
                    <a:pt x="12621" y="13276"/>
                  </a:cubicBezTo>
                  <a:lnTo>
                    <a:pt x="7038" y="13276"/>
                  </a:lnTo>
                  <a:lnTo>
                    <a:pt x="7038" y="11119"/>
                  </a:lnTo>
                  <a:cubicBezTo>
                    <a:pt x="7038" y="10774"/>
                    <a:pt x="6756" y="10493"/>
                    <a:pt x="6411" y="10493"/>
                  </a:cubicBezTo>
                  <a:lnTo>
                    <a:pt x="5982" y="10493"/>
                  </a:lnTo>
                  <a:cubicBezTo>
                    <a:pt x="5974" y="10493"/>
                    <a:pt x="5967" y="10493"/>
                    <a:pt x="5959" y="10493"/>
                  </a:cubicBezTo>
                  <a:cubicBezTo>
                    <a:pt x="5721" y="10493"/>
                    <a:pt x="5499" y="10597"/>
                    <a:pt x="5345" y="10778"/>
                  </a:cubicBezTo>
                  <a:cubicBezTo>
                    <a:pt x="5149" y="11015"/>
                    <a:pt x="4869" y="11133"/>
                    <a:pt x="4589" y="11133"/>
                  </a:cubicBezTo>
                  <a:cubicBezTo>
                    <a:pt x="4308" y="11133"/>
                    <a:pt x="4027" y="11013"/>
                    <a:pt x="3832" y="10771"/>
                  </a:cubicBezTo>
                  <a:cubicBezTo>
                    <a:pt x="3642" y="10539"/>
                    <a:pt x="3572" y="10236"/>
                    <a:pt x="3635" y="9944"/>
                  </a:cubicBezTo>
                  <a:cubicBezTo>
                    <a:pt x="3743" y="9457"/>
                    <a:pt x="4165" y="9177"/>
                    <a:pt x="4596" y="9177"/>
                  </a:cubicBezTo>
                  <a:cubicBezTo>
                    <a:pt x="4865" y="9177"/>
                    <a:pt x="5138" y="9287"/>
                    <a:pt x="5338" y="9525"/>
                  </a:cubicBezTo>
                  <a:cubicBezTo>
                    <a:pt x="5497" y="9715"/>
                    <a:pt x="5729" y="9821"/>
                    <a:pt x="5975" y="9821"/>
                  </a:cubicBezTo>
                  <a:lnTo>
                    <a:pt x="6411" y="9821"/>
                  </a:lnTo>
                  <a:cubicBezTo>
                    <a:pt x="6756" y="9821"/>
                    <a:pt x="7038" y="9539"/>
                    <a:pt x="7038" y="9191"/>
                  </a:cubicBezTo>
                  <a:lnTo>
                    <a:pt x="7038" y="7038"/>
                  </a:lnTo>
                  <a:lnTo>
                    <a:pt x="9194" y="7038"/>
                  </a:lnTo>
                  <a:cubicBezTo>
                    <a:pt x="9321" y="7038"/>
                    <a:pt x="9423" y="7140"/>
                    <a:pt x="9423" y="7267"/>
                  </a:cubicBezTo>
                  <a:lnTo>
                    <a:pt x="9423" y="7703"/>
                  </a:lnTo>
                  <a:cubicBezTo>
                    <a:pt x="9423" y="7830"/>
                    <a:pt x="9367" y="7953"/>
                    <a:pt x="9268" y="8034"/>
                  </a:cubicBezTo>
                  <a:cubicBezTo>
                    <a:pt x="8396" y="8769"/>
                    <a:pt x="8744" y="10187"/>
                    <a:pt x="9863" y="10433"/>
                  </a:cubicBezTo>
                  <a:cubicBezTo>
                    <a:pt x="9958" y="10454"/>
                    <a:pt x="10056" y="10465"/>
                    <a:pt x="10155" y="10465"/>
                  </a:cubicBezTo>
                  <a:cubicBezTo>
                    <a:pt x="10736" y="10465"/>
                    <a:pt x="11256" y="10102"/>
                    <a:pt x="11453" y="9554"/>
                  </a:cubicBezTo>
                  <a:cubicBezTo>
                    <a:pt x="11650" y="9005"/>
                    <a:pt x="11485" y="8392"/>
                    <a:pt x="11035" y="8023"/>
                  </a:cubicBezTo>
                  <a:cubicBezTo>
                    <a:pt x="10940" y="7939"/>
                    <a:pt x="10890" y="7819"/>
                    <a:pt x="10894" y="7692"/>
                  </a:cubicBezTo>
                  <a:lnTo>
                    <a:pt x="10894" y="7267"/>
                  </a:lnTo>
                  <a:cubicBezTo>
                    <a:pt x="10894" y="7140"/>
                    <a:pt x="10996" y="7038"/>
                    <a:pt x="11123" y="7038"/>
                  </a:cubicBezTo>
                  <a:lnTo>
                    <a:pt x="12192" y="7038"/>
                  </a:lnTo>
                  <a:cubicBezTo>
                    <a:pt x="12196" y="7038"/>
                    <a:pt x="12200" y="7038"/>
                    <a:pt x="12204" y="7038"/>
                  </a:cubicBezTo>
                  <a:cubicBezTo>
                    <a:pt x="12312" y="7038"/>
                    <a:pt x="12403" y="6949"/>
                    <a:pt x="12403" y="6837"/>
                  </a:cubicBezTo>
                  <a:cubicBezTo>
                    <a:pt x="12403" y="6727"/>
                    <a:pt x="12308" y="6637"/>
                    <a:pt x="12198" y="6637"/>
                  </a:cubicBezTo>
                  <a:cubicBezTo>
                    <a:pt x="12196" y="6637"/>
                    <a:pt x="12194" y="6637"/>
                    <a:pt x="12192" y="6637"/>
                  </a:cubicBezTo>
                  <a:lnTo>
                    <a:pt x="11123" y="6637"/>
                  </a:lnTo>
                  <a:cubicBezTo>
                    <a:pt x="10774" y="6637"/>
                    <a:pt x="10493" y="6918"/>
                    <a:pt x="10493" y="7267"/>
                  </a:cubicBezTo>
                  <a:lnTo>
                    <a:pt x="10493" y="7692"/>
                  </a:lnTo>
                  <a:cubicBezTo>
                    <a:pt x="10486" y="7939"/>
                    <a:pt x="10591" y="8174"/>
                    <a:pt x="10778" y="8333"/>
                  </a:cubicBezTo>
                  <a:cubicBezTo>
                    <a:pt x="11256" y="8727"/>
                    <a:pt x="11253" y="9455"/>
                    <a:pt x="10774" y="9846"/>
                  </a:cubicBezTo>
                  <a:cubicBezTo>
                    <a:pt x="10597" y="9988"/>
                    <a:pt x="10376" y="10065"/>
                    <a:pt x="10152" y="10065"/>
                  </a:cubicBezTo>
                  <a:cubicBezTo>
                    <a:pt x="10082" y="10065"/>
                    <a:pt x="10013" y="10058"/>
                    <a:pt x="9944" y="10043"/>
                  </a:cubicBezTo>
                  <a:cubicBezTo>
                    <a:pt x="9156" y="9867"/>
                    <a:pt x="8909" y="8860"/>
                    <a:pt x="9529" y="8340"/>
                  </a:cubicBezTo>
                  <a:cubicBezTo>
                    <a:pt x="9715" y="8181"/>
                    <a:pt x="9824" y="7949"/>
                    <a:pt x="9821" y="7703"/>
                  </a:cubicBezTo>
                  <a:lnTo>
                    <a:pt x="9821" y="7267"/>
                  </a:lnTo>
                  <a:cubicBezTo>
                    <a:pt x="9821" y="6918"/>
                    <a:pt x="9539" y="6640"/>
                    <a:pt x="9194" y="6637"/>
                  </a:cubicBezTo>
                  <a:lnTo>
                    <a:pt x="7038" y="6637"/>
                  </a:lnTo>
                  <a:lnTo>
                    <a:pt x="7038" y="4483"/>
                  </a:lnTo>
                  <a:cubicBezTo>
                    <a:pt x="7038" y="4357"/>
                    <a:pt x="7140" y="4255"/>
                    <a:pt x="7266" y="4255"/>
                  </a:cubicBezTo>
                  <a:lnTo>
                    <a:pt x="7703" y="4255"/>
                  </a:lnTo>
                  <a:cubicBezTo>
                    <a:pt x="7706" y="4255"/>
                    <a:pt x="7710" y="4255"/>
                    <a:pt x="7714" y="4255"/>
                  </a:cubicBezTo>
                  <a:cubicBezTo>
                    <a:pt x="7837" y="4255"/>
                    <a:pt x="7955" y="4310"/>
                    <a:pt x="8033" y="4406"/>
                  </a:cubicBezTo>
                  <a:cubicBezTo>
                    <a:pt x="8316" y="4742"/>
                    <a:pt x="8701" y="4897"/>
                    <a:pt x="9081" y="4897"/>
                  </a:cubicBezTo>
                  <a:cubicBezTo>
                    <a:pt x="9688" y="4897"/>
                    <a:pt x="10284" y="4501"/>
                    <a:pt x="10433" y="3815"/>
                  </a:cubicBezTo>
                  <a:cubicBezTo>
                    <a:pt x="10570" y="3192"/>
                    <a:pt x="10261" y="2555"/>
                    <a:pt x="9691" y="2277"/>
                  </a:cubicBezTo>
                  <a:cubicBezTo>
                    <a:pt x="9498" y="2184"/>
                    <a:pt x="9293" y="2139"/>
                    <a:pt x="9090" y="2139"/>
                  </a:cubicBezTo>
                  <a:cubicBezTo>
                    <a:pt x="8687" y="2139"/>
                    <a:pt x="8292" y="2316"/>
                    <a:pt x="8023" y="2643"/>
                  </a:cubicBezTo>
                  <a:cubicBezTo>
                    <a:pt x="7941" y="2732"/>
                    <a:pt x="7826" y="2784"/>
                    <a:pt x="7707" y="2784"/>
                  </a:cubicBezTo>
                  <a:cubicBezTo>
                    <a:pt x="7703" y="2784"/>
                    <a:pt x="7699" y="2784"/>
                    <a:pt x="7696" y="2784"/>
                  </a:cubicBezTo>
                  <a:lnTo>
                    <a:pt x="7266" y="2784"/>
                  </a:lnTo>
                  <a:cubicBezTo>
                    <a:pt x="7140" y="2784"/>
                    <a:pt x="7038" y="2682"/>
                    <a:pt x="7038" y="2555"/>
                  </a:cubicBezTo>
                  <a:lnTo>
                    <a:pt x="7038" y="1486"/>
                  </a:lnTo>
                  <a:cubicBezTo>
                    <a:pt x="7032" y="1357"/>
                    <a:pt x="6936" y="1293"/>
                    <a:pt x="6839" y="1293"/>
                  </a:cubicBezTo>
                  <a:cubicBezTo>
                    <a:pt x="6742" y="1293"/>
                    <a:pt x="6645" y="1357"/>
                    <a:pt x="6640" y="1486"/>
                  </a:cubicBezTo>
                  <a:lnTo>
                    <a:pt x="6640" y="2555"/>
                  </a:lnTo>
                  <a:cubicBezTo>
                    <a:pt x="6637" y="2900"/>
                    <a:pt x="6918" y="3182"/>
                    <a:pt x="7266" y="3185"/>
                  </a:cubicBezTo>
                  <a:lnTo>
                    <a:pt x="7696" y="3185"/>
                  </a:lnTo>
                  <a:cubicBezTo>
                    <a:pt x="7700" y="3185"/>
                    <a:pt x="7703" y="3185"/>
                    <a:pt x="7707" y="3185"/>
                  </a:cubicBezTo>
                  <a:cubicBezTo>
                    <a:pt x="7946" y="3185"/>
                    <a:pt x="8177" y="3080"/>
                    <a:pt x="8332" y="2897"/>
                  </a:cubicBezTo>
                  <a:cubicBezTo>
                    <a:pt x="8528" y="2659"/>
                    <a:pt x="8808" y="2540"/>
                    <a:pt x="9087" y="2540"/>
                  </a:cubicBezTo>
                  <a:cubicBezTo>
                    <a:pt x="9369" y="2540"/>
                    <a:pt x="9651" y="2661"/>
                    <a:pt x="9845" y="2904"/>
                  </a:cubicBezTo>
                  <a:cubicBezTo>
                    <a:pt x="10032" y="3136"/>
                    <a:pt x="10106" y="3438"/>
                    <a:pt x="10042" y="3730"/>
                  </a:cubicBezTo>
                  <a:cubicBezTo>
                    <a:pt x="9934" y="4217"/>
                    <a:pt x="9512" y="4498"/>
                    <a:pt x="9082" y="4498"/>
                  </a:cubicBezTo>
                  <a:cubicBezTo>
                    <a:pt x="8813" y="4498"/>
                    <a:pt x="8540" y="4388"/>
                    <a:pt x="8339" y="4149"/>
                  </a:cubicBezTo>
                  <a:cubicBezTo>
                    <a:pt x="8181" y="3959"/>
                    <a:pt x="7949" y="3854"/>
                    <a:pt x="7703" y="3854"/>
                  </a:cubicBezTo>
                  <a:lnTo>
                    <a:pt x="7266" y="3854"/>
                  </a:lnTo>
                  <a:cubicBezTo>
                    <a:pt x="6918" y="3854"/>
                    <a:pt x="6637" y="4135"/>
                    <a:pt x="6637" y="4483"/>
                  </a:cubicBezTo>
                  <a:lnTo>
                    <a:pt x="6637" y="6637"/>
                  </a:lnTo>
                  <a:lnTo>
                    <a:pt x="4483" y="6637"/>
                  </a:lnTo>
                  <a:cubicBezTo>
                    <a:pt x="4357" y="6637"/>
                    <a:pt x="4255" y="6535"/>
                    <a:pt x="4255" y="6408"/>
                  </a:cubicBezTo>
                  <a:lnTo>
                    <a:pt x="4255" y="5975"/>
                  </a:lnTo>
                  <a:cubicBezTo>
                    <a:pt x="4255" y="5845"/>
                    <a:pt x="4311" y="5725"/>
                    <a:pt x="4406" y="5641"/>
                  </a:cubicBezTo>
                  <a:cubicBezTo>
                    <a:pt x="5282" y="4906"/>
                    <a:pt x="4930" y="3484"/>
                    <a:pt x="3815" y="3241"/>
                  </a:cubicBezTo>
                  <a:cubicBezTo>
                    <a:pt x="3715" y="3220"/>
                    <a:pt x="3617" y="3210"/>
                    <a:pt x="3520" y="3210"/>
                  </a:cubicBezTo>
                  <a:cubicBezTo>
                    <a:pt x="2779" y="3210"/>
                    <a:pt x="2143" y="3811"/>
                    <a:pt x="2143" y="4589"/>
                  </a:cubicBezTo>
                  <a:cubicBezTo>
                    <a:pt x="2143" y="5001"/>
                    <a:pt x="2326" y="5391"/>
                    <a:pt x="2647" y="5652"/>
                  </a:cubicBezTo>
                  <a:cubicBezTo>
                    <a:pt x="2738" y="5736"/>
                    <a:pt x="2791" y="5856"/>
                    <a:pt x="2787" y="5982"/>
                  </a:cubicBezTo>
                  <a:lnTo>
                    <a:pt x="2787" y="6408"/>
                  </a:lnTo>
                  <a:cubicBezTo>
                    <a:pt x="2784" y="6535"/>
                    <a:pt x="2682" y="6637"/>
                    <a:pt x="2559" y="6637"/>
                  </a:cubicBezTo>
                  <a:lnTo>
                    <a:pt x="402" y="6637"/>
                  </a:lnTo>
                  <a:lnTo>
                    <a:pt x="402" y="1056"/>
                  </a:lnTo>
                  <a:cubicBezTo>
                    <a:pt x="402" y="694"/>
                    <a:pt x="697" y="402"/>
                    <a:pt x="1060" y="399"/>
                  </a:cubicBezTo>
                  <a:lnTo>
                    <a:pt x="6640" y="399"/>
                  </a:lnTo>
                  <a:lnTo>
                    <a:pt x="6640" y="627"/>
                  </a:lnTo>
                  <a:cubicBezTo>
                    <a:pt x="6633" y="740"/>
                    <a:pt x="6724" y="835"/>
                    <a:pt x="6841" y="835"/>
                  </a:cubicBezTo>
                  <a:cubicBezTo>
                    <a:pt x="6953" y="835"/>
                    <a:pt x="7045" y="740"/>
                    <a:pt x="7041" y="627"/>
                  </a:cubicBezTo>
                  <a:lnTo>
                    <a:pt x="7041" y="399"/>
                  </a:lnTo>
                  <a:close/>
                  <a:moveTo>
                    <a:pt x="1056" y="1"/>
                  </a:moveTo>
                  <a:cubicBezTo>
                    <a:pt x="476" y="1"/>
                    <a:pt x="4" y="472"/>
                    <a:pt x="1" y="1056"/>
                  </a:cubicBezTo>
                  <a:lnTo>
                    <a:pt x="1" y="12618"/>
                  </a:lnTo>
                  <a:cubicBezTo>
                    <a:pt x="4" y="13199"/>
                    <a:pt x="476" y="13670"/>
                    <a:pt x="1056" y="13674"/>
                  </a:cubicBezTo>
                  <a:lnTo>
                    <a:pt x="12621" y="13674"/>
                  </a:lnTo>
                  <a:cubicBezTo>
                    <a:pt x="13202" y="13670"/>
                    <a:pt x="13673" y="13199"/>
                    <a:pt x="13677" y="12618"/>
                  </a:cubicBezTo>
                  <a:lnTo>
                    <a:pt x="13677" y="1056"/>
                  </a:lnTo>
                  <a:cubicBezTo>
                    <a:pt x="13673" y="472"/>
                    <a:pt x="13202" y="1"/>
                    <a:pt x="12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Google Shape;15683;p88"/>
          <p:cNvGrpSpPr/>
          <p:nvPr/>
        </p:nvGrpSpPr>
        <p:grpSpPr>
          <a:xfrm>
            <a:off x="4181512" y="4308321"/>
            <a:ext cx="473037" cy="480914"/>
            <a:chOff x="4214512" y="2453905"/>
            <a:chExt cx="314126" cy="312955"/>
          </a:xfrm>
        </p:grpSpPr>
        <p:sp>
          <p:nvSpPr>
            <p:cNvPr id="129" name="Google Shape;15684;p88"/>
            <p:cNvSpPr/>
            <p:nvPr/>
          </p:nvSpPr>
          <p:spPr>
            <a:xfrm>
              <a:off x="4219067" y="2637347"/>
              <a:ext cx="55178" cy="124828"/>
            </a:xfrm>
            <a:custGeom>
              <a:avLst/>
              <a:gdLst/>
              <a:ahLst/>
              <a:cxnLst/>
              <a:rect l="l" t="t" r="r" b="b"/>
              <a:pathLst>
                <a:path w="2120" h="4796" extrusionOk="0">
                  <a:moveTo>
                    <a:pt x="304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4796"/>
                  </a:lnTo>
                  <a:lnTo>
                    <a:pt x="2119" y="4796"/>
                  </a:lnTo>
                  <a:lnTo>
                    <a:pt x="2119" y="303"/>
                  </a:lnTo>
                  <a:cubicBezTo>
                    <a:pt x="2119" y="134"/>
                    <a:pt x="1982" y="0"/>
                    <a:pt x="181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685;p88"/>
            <p:cNvSpPr/>
            <p:nvPr/>
          </p:nvSpPr>
          <p:spPr>
            <a:xfrm>
              <a:off x="4219067" y="2637347"/>
              <a:ext cx="26314" cy="124828"/>
            </a:xfrm>
            <a:custGeom>
              <a:avLst/>
              <a:gdLst/>
              <a:ahLst/>
              <a:cxnLst/>
              <a:rect l="l" t="t" r="r" b="b"/>
              <a:pathLst>
                <a:path w="1011" h="4796" extrusionOk="0">
                  <a:moveTo>
                    <a:pt x="304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4796"/>
                  </a:lnTo>
                  <a:lnTo>
                    <a:pt x="708" y="4796"/>
                  </a:lnTo>
                  <a:lnTo>
                    <a:pt x="708" y="303"/>
                  </a:lnTo>
                  <a:cubicBezTo>
                    <a:pt x="708" y="134"/>
                    <a:pt x="842" y="0"/>
                    <a:pt x="101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686;p88"/>
            <p:cNvSpPr/>
            <p:nvPr/>
          </p:nvSpPr>
          <p:spPr>
            <a:xfrm>
              <a:off x="4302329" y="2606479"/>
              <a:ext cx="55152" cy="155697"/>
            </a:xfrm>
            <a:custGeom>
              <a:avLst/>
              <a:gdLst/>
              <a:ahLst/>
              <a:cxnLst/>
              <a:rect l="l" t="t" r="r" b="b"/>
              <a:pathLst>
                <a:path w="2119" h="5982" extrusionOk="0">
                  <a:moveTo>
                    <a:pt x="303" y="1"/>
                  </a:moveTo>
                  <a:cubicBezTo>
                    <a:pt x="137" y="1"/>
                    <a:pt x="0" y="134"/>
                    <a:pt x="0" y="303"/>
                  </a:cubicBezTo>
                  <a:lnTo>
                    <a:pt x="0" y="5982"/>
                  </a:lnTo>
                  <a:lnTo>
                    <a:pt x="2118" y="5982"/>
                  </a:lnTo>
                  <a:lnTo>
                    <a:pt x="2118" y="303"/>
                  </a:lnTo>
                  <a:cubicBezTo>
                    <a:pt x="2118" y="134"/>
                    <a:pt x="1985" y="1"/>
                    <a:pt x="181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687;p88"/>
            <p:cNvSpPr/>
            <p:nvPr/>
          </p:nvSpPr>
          <p:spPr>
            <a:xfrm>
              <a:off x="4302329" y="2606479"/>
              <a:ext cx="26392" cy="155697"/>
            </a:xfrm>
            <a:custGeom>
              <a:avLst/>
              <a:gdLst/>
              <a:ahLst/>
              <a:cxnLst/>
              <a:rect l="l" t="t" r="r" b="b"/>
              <a:pathLst>
                <a:path w="1014" h="5982" extrusionOk="0">
                  <a:moveTo>
                    <a:pt x="306" y="1"/>
                  </a:moveTo>
                  <a:cubicBezTo>
                    <a:pt x="137" y="1"/>
                    <a:pt x="0" y="134"/>
                    <a:pt x="4" y="303"/>
                  </a:cubicBezTo>
                  <a:lnTo>
                    <a:pt x="4" y="5982"/>
                  </a:lnTo>
                  <a:lnTo>
                    <a:pt x="711" y="5982"/>
                  </a:lnTo>
                  <a:lnTo>
                    <a:pt x="711" y="303"/>
                  </a:lnTo>
                  <a:cubicBezTo>
                    <a:pt x="711" y="134"/>
                    <a:pt x="845" y="1"/>
                    <a:pt x="101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688;p88"/>
            <p:cNvSpPr/>
            <p:nvPr/>
          </p:nvSpPr>
          <p:spPr>
            <a:xfrm>
              <a:off x="4385669" y="2575610"/>
              <a:ext cx="55152" cy="186565"/>
            </a:xfrm>
            <a:custGeom>
              <a:avLst/>
              <a:gdLst/>
              <a:ahLst/>
              <a:cxnLst/>
              <a:rect l="l" t="t" r="r" b="b"/>
              <a:pathLst>
                <a:path w="2119" h="7168" extrusionOk="0">
                  <a:moveTo>
                    <a:pt x="303" y="1"/>
                  </a:moveTo>
                  <a:cubicBezTo>
                    <a:pt x="134" y="1"/>
                    <a:pt x="0" y="135"/>
                    <a:pt x="0" y="303"/>
                  </a:cubicBezTo>
                  <a:lnTo>
                    <a:pt x="0" y="7168"/>
                  </a:lnTo>
                  <a:lnTo>
                    <a:pt x="2118" y="7168"/>
                  </a:lnTo>
                  <a:lnTo>
                    <a:pt x="2118" y="303"/>
                  </a:lnTo>
                  <a:cubicBezTo>
                    <a:pt x="2118" y="135"/>
                    <a:pt x="1981" y="1"/>
                    <a:pt x="1816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689;p88"/>
            <p:cNvSpPr/>
            <p:nvPr/>
          </p:nvSpPr>
          <p:spPr>
            <a:xfrm>
              <a:off x="4385669" y="2575610"/>
              <a:ext cx="26288" cy="186565"/>
            </a:xfrm>
            <a:custGeom>
              <a:avLst/>
              <a:gdLst/>
              <a:ahLst/>
              <a:cxnLst/>
              <a:rect l="l" t="t" r="r" b="b"/>
              <a:pathLst>
                <a:path w="1010" h="7168" extrusionOk="0">
                  <a:moveTo>
                    <a:pt x="303" y="1"/>
                  </a:moveTo>
                  <a:cubicBezTo>
                    <a:pt x="134" y="1"/>
                    <a:pt x="0" y="135"/>
                    <a:pt x="0" y="303"/>
                  </a:cubicBezTo>
                  <a:lnTo>
                    <a:pt x="0" y="7168"/>
                  </a:lnTo>
                  <a:lnTo>
                    <a:pt x="707" y="7168"/>
                  </a:lnTo>
                  <a:lnTo>
                    <a:pt x="707" y="303"/>
                  </a:lnTo>
                  <a:cubicBezTo>
                    <a:pt x="707" y="135"/>
                    <a:pt x="841" y="1"/>
                    <a:pt x="101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690;p88"/>
            <p:cNvSpPr/>
            <p:nvPr/>
          </p:nvSpPr>
          <p:spPr>
            <a:xfrm>
              <a:off x="4468983" y="2544767"/>
              <a:ext cx="55152" cy="217408"/>
            </a:xfrm>
            <a:custGeom>
              <a:avLst/>
              <a:gdLst/>
              <a:ahLst/>
              <a:cxnLst/>
              <a:rect l="l" t="t" r="r" b="b"/>
              <a:pathLst>
                <a:path w="2119" h="8353" extrusionOk="0">
                  <a:moveTo>
                    <a:pt x="303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8353"/>
                  </a:lnTo>
                  <a:lnTo>
                    <a:pt x="2119" y="8353"/>
                  </a:lnTo>
                  <a:lnTo>
                    <a:pt x="2119" y="303"/>
                  </a:lnTo>
                  <a:cubicBezTo>
                    <a:pt x="2115" y="134"/>
                    <a:pt x="1982" y="0"/>
                    <a:pt x="1813" y="0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691;p88"/>
            <p:cNvSpPr/>
            <p:nvPr/>
          </p:nvSpPr>
          <p:spPr>
            <a:xfrm>
              <a:off x="4468983" y="2544767"/>
              <a:ext cx="26314" cy="217408"/>
            </a:xfrm>
            <a:custGeom>
              <a:avLst/>
              <a:gdLst/>
              <a:ahLst/>
              <a:cxnLst/>
              <a:rect l="l" t="t" r="r" b="b"/>
              <a:pathLst>
                <a:path w="1011" h="8353" extrusionOk="0">
                  <a:moveTo>
                    <a:pt x="303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8353"/>
                  </a:lnTo>
                  <a:lnTo>
                    <a:pt x="708" y="8353"/>
                  </a:lnTo>
                  <a:lnTo>
                    <a:pt x="708" y="303"/>
                  </a:lnTo>
                  <a:cubicBezTo>
                    <a:pt x="708" y="134"/>
                    <a:pt x="842" y="0"/>
                    <a:pt x="101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692;p88"/>
            <p:cNvSpPr/>
            <p:nvPr/>
          </p:nvSpPr>
          <p:spPr>
            <a:xfrm>
              <a:off x="4232367" y="2458408"/>
              <a:ext cx="283179" cy="114313"/>
            </a:xfrm>
            <a:custGeom>
              <a:avLst/>
              <a:gdLst/>
              <a:ahLst/>
              <a:cxnLst/>
              <a:rect l="l" t="t" r="r" b="b"/>
              <a:pathLst>
                <a:path w="10880" h="4392" extrusionOk="0">
                  <a:moveTo>
                    <a:pt x="8746" y="0"/>
                  </a:moveTo>
                  <a:cubicBezTo>
                    <a:pt x="8590" y="0"/>
                    <a:pt x="8495" y="174"/>
                    <a:pt x="8585" y="303"/>
                  </a:cubicBezTo>
                  <a:lnTo>
                    <a:pt x="8895" y="746"/>
                  </a:lnTo>
                  <a:cubicBezTo>
                    <a:pt x="7853" y="1369"/>
                    <a:pt x="4528" y="3121"/>
                    <a:pt x="0" y="3121"/>
                  </a:cubicBezTo>
                  <a:lnTo>
                    <a:pt x="0" y="4391"/>
                  </a:lnTo>
                  <a:cubicBezTo>
                    <a:pt x="2463" y="4384"/>
                    <a:pt x="4905" y="3909"/>
                    <a:pt x="7192" y="2994"/>
                  </a:cubicBezTo>
                  <a:cubicBezTo>
                    <a:pt x="8033" y="2660"/>
                    <a:pt x="8846" y="2259"/>
                    <a:pt x="9620" y="1795"/>
                  </a:cubicBezTo>
                  <a:lnTo>
                    <a:pt x="9894" y="2189"/>
                  </a:lnTo>
                  <a:cubicBezTo>
                    <a:pt x="9934" y="2245"/>
                    <a:pt x="9993" y="2272"/>
                    <a:pt x="10052" y="2272"/>
                  </a:cubicBezTo>
                  <a:cubicBezTo>
                    <a:pt x="10129" y="2272"/>
                    <a:pt x="10205" y="2225"/>
                    <a:pt x="10235" y="2139"/>
                  </a:cubicBezTo>
                  <a:lnTo>
                    <a:pt x="10837" y="324"/>
                  </a:lnTo>
                  <a:cubicBezTo>
                    <a:pt x="10879" y="201"/>
                    <a:pt x="10791" y="74"/>
                    <a:pt x="10665" y="71"/>
                  </a:cubicBezTo>
                  <a:lnTo>
                    <a:pt x="8751" y="0"/>
                  </a:lnTo>
                  <a:cubicBezTo>
                    <a:pt x="8749" y="0"/>
                    <a:pt x="8747" y="0"/>
                    <a:pt x="8746" y="0"/>
                  </a:cubicBez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693;p88"/>
            <p:cNvSpPr/>
            <p:nvPr/>
          </p:nvSpPr>
          <p:spPr>
            <a:xfrm>
              <a:off x="4214512" y="2632766"/>
              <a:ext cx="64288" cy="134094"/>
            </a:xfrm>
            <a:custGeom>
              <a:avLst/>
              <a:gdLst/>
              <a:ahLst/>
              <a:cxnLst/>
              <a:rect l="l" t="t" r="r" b="b"/>
              <a:pathLst>
                <a:path w="2470" h="5152" extrusionOk="0">
                  <a:moveTo>
                    <a:pt x="1991" y="352"/>
                  </a:moveTo>
                  <a:cubicBezTo>
                    <a:pt x="2058" y="352"/>
                    <a:pt x="2115" y="408"/>
                    <a:pt x="2115" y="479"/>
                  </a:cubicBezTo>
                  <a:lnTo>
                    <a:pt x="2115" y="4796"/>
                  </a:lnTo>
                  <a:lnTo>
                    <a:pt x="352" y="4796"/>
                  </a:lnTo>
                  <a:lnTo>
                    <a:pt x="352" y="479"/>
                  </a:lnTo>
                  <a:cubicBezTo>
                    <a:pt x="352" y="408"/>
                    <a:pt x="408" y="352"/>
                    <a:pt x="479" y="352"/>
                  </a:cubicBezTo>
                  <a:close/>
                  <a:moveTo>
                    <a:pt x="479" y="0"/>
                  </a:moveTo>
                  <a:cubicBezTo>
                    <a:pt x="215" y="0"/>
                    <a:pt x="0" y="215"/>
                    <a:pt x="0" y="479"/>
                  </a:cubicBezTo>
                  <a:lnTo>
                    <a:pt x="0" y="4972"/>
                  </a:lnTo>
                  <a:cubicBezTo>
                    <a:pt x="0" y="5070"/>
                    <a:pt x="77" y="5148"/>
                    <a:pt x="176" y="5148"/>
                  </a:cubicBezTo>
                  <a:lnTo>
                    <a:pt x="2294" y="5151"/>
                  </a:lnTo>
                  <a:cubicBezTo>
                    <a:pt x="2389" y="5151"/>
                    <a:pt x="2470" y="5070"/>
                    <a:pt x="2470" y="4975"/>
                  </a:cubicBezTo>
                  <a:lnTo>
                    <a:pt x="2470" y="479"/>
                  </a:lnTo>
                  <a:cubicBezTo>
                    <a:pt x="2470" y="215"/>
                    <a:pt x="2255" y="0"/>
                    <a:pt x="1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5694;p88"/>
            <p:cNvSpPr/>
            <p:nvPr/>
          </p:nvSpPr>
          <p:spPr>
            <a:xfrm>
              <a:off x="4297748" y="2601820"/>
              <a:ext cx="64314" cy="164936"/>
            </a:xfrm>
            <a:custGeom>
              <a:avLst/>
              <a:gdLst/>
              <a:ahLst/>
              <a:cxnLst/>
              <a:rect l="l" t="t" r="r" b="b"/>
              <a:pathLst>
                <a:path w="2471" h="6337" extrusionOk="0">
                  <a:moveTo>
                    <a:pt x="1992" y="355"/>
                  </a:moveTo>
                  <a:cubicBezTo>
                    <a:pt x="2062" y="355"/>
                    <a:pt x="2118" y="412"/>
                    <a:pt x="2118" y="482"/>
                  </a:cubicBezTo>
                  <a:lnTo>
                    <a:pt x="2118" y="5985"/>
                  </a:lnTo>
                  <a:lnTo>
                    <a:pt x="356" y="5985"/>
                  </a:lnTo>
                  <a:lnTo>
                    <a:pt x="356" y="482"/>
                  </a:lnTo>
                  <a:cubicBezTo>
                    <a:pt x="356" y="412"/>
                    <a:pt x="412" y="355"/>
                    <a:pt x="479" y="355"/>
                  </a:cubicBezTo>
                  <a:close/>
                  <a:moveTo>
                    <a:pt x="479" y="0"/>
                  </a:moveTo>
                  <a:cubicBezTo>
                    <a:pt x="215" y="4"/>
                    <a:pt x="0" y="218"/>
                    <a:pt x="0" y="482"/>
                  </a:cubicBezTo>
                  <a:lnTo>
                    <a:pt x="0" y="6161"/>
                  </a:lnTo>
                  <a:cubicBezTo>
                    <a:pt x="0" y="6259"/>
                    <a:pt x="81" y="6337"/>
                    <a:pt x="176" y="6337"/>
                  </a:cubicBezTo>
                  <a:lnTo>
                    <a:pt x="2294" y="6337"/>
                  </a:lnTo>
                  <a:cubicBezTo>
                    <a:pt x="2393" y="6337"/>
                    <a:pt x="2470" y="6259"/>
                    <a:pt x="2470" y="6161"/>
                  </a:cubicBezTo>
                  <a:lnTo>
                    <a:pt x="2470" y="482"/>
                  </a:lnTo>
                  <a:cubicBezTo>
                    <a:pt x="2470" y="218"/>
                    <a:pt x="2256" y="4"/>
                    <a:pt x="19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5695;p88"/>
            <p:cNvSpPr/>
            <p:nvPr/>
          </p:nvSpPr>
          <p:spPr>
            <a:xfrm>
              <a:off x="4381088" y="2570951"/>
              <a:ext cx="64314" cy="195805"/>
            </a:xfrm>
            <a:custGeom>
              <a:avLst/>
              <a:gdLst/>
              <a:ahLst/>
              <a:cxnLst/>
              <a:rect l="l" t="t" r="r" b="b"/>
              <a:pathLst>
                <a:path w="2471" h="7523" extrusionOk="0">
                  <a:moveTo>
                    <a:pt x="1992" y="356"/>
                  </a:moveTo>
                  <a:cubicBezTo>
                    <a:pt x="2062" y="356"/>
                    <a:pt x="2118" y="412"/>
                    <a:pt x="2118" y="482"/>
                  </a:cubicBezTo>
                  <a:lnTo>
                    <a:pt x="2118" y="7171"/>
                  </a:lnTo>
                  <a:lnTo>
                    <a:pt x="355" y="7171"/>
                  </a:lnTo>
                  <a:lnTo>
                    <a:pt x="355" y="482"/>
                  </a:lnTo>
                  <a:cubicBezTo>
                    <a:pt x="355" y="412"/>
                    <a:pt x="412" y="356"/>
                    <a:pt x="482" y="356"/>
                  </a:cubicBezTo>
                  <a:close/>
                  <a:moveTo>
                    <a:pt x="479" y="0"/>
                  </a:moveTo>
                  <a:cubicBezTo>
                    <a:pt x="215" y="0"/>
                    <a:pt x="0" y="215"/>
                    <a:pt x="0" y="482"/>
                  </a:cubicBezTo>
                  <a:lnTo>
                    <a:pt x="0" y="7347"/>
                  </a:lnTo>
                  <a:cubicBezTo>
                    <a:pt x="0" y="7445"/>
                    <a:pt x="78" y="7523"/>
                    <a:pt x="176" y="7523"/>
                  </a:cubicBezTo>
                  <a:lnTo>
                    <a:pt x="2294" y="7523"/>
                  </a:lnTo>
                  <a:cubicBezTo>
                    <a:pt x="2296" y="7523"/>
                    <a:pt x="2298" y="7523"/>
                    <a:pt x="2300" y="7523"/>
                  </a:cubicBezTo>
                  <a:cubicBezTo>
                    <a:pt x="2393" y="7523"/>
                    <a:pt x="2470" y="7443"/>
                    <a:pt x="2470" y="7347"/>
                  </a:cubicBezTo>
                  <a:lnTo>
                    <a:pt x="2470" y="482"/>
                  </a:lnTo>
                  <a:cubicBezTo>
                    <a:pt x="2470" y="215"/>
                    <a:pt x="2255" y="0"/>
                    <a:pt x="19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696;p88"/>
            <p:cNvSpPr/>
            <p:nvPr/>
          </p:nvSpPr>
          <p:spPr>
            <a:xfrm>
              <a:off x="4464324" y="2540082"/>
              <a:ext cx="64314" cy="226778"/>
            </a:xfrm>
            <a:custGeom>
              <a:avLst/>
              <a:gdLst/>
              <a:ahLst/>
              <a:cxnLst/>
              <a:rect l="l" t="t" r="r" b="b"/>
              <a:pathLst>
                <a:path w="2471" h="8713" extrusionOk="0">
                  <a:moveTo>
                    <a:pt x="1992" y="356"/>
                  </a:moveTo>
                  <a:cubicBezTo>
                    <a:pt x="2062" y="356"/>
                    <a:pt x="2119" y="412"/>
                    <a:pt x="2119" y="483"/>
                  </a:cubicBezTo>
                  <a:lnTo>
                    <a:pt x="2119" y="8357"/>
                  </a:lnTo>
                  <a:lnTo>
                    <a:pt x="352" y="8357"/>
                  </a:lnTo>
                  <a:lnTo>
                    <a:pt x="356" y="483"/>
                  </a:lnTo>
                  <a:cubicBezTo>
                    <a:pt x="356" y="412"/>
                    <a:pt x="412" y="356"/>
                    <a:pt x="479" y="356"/>
                  </a:cubicBezTo>
                  <a:close/>
                  <a:moveTo>
                    <a:pt x="479" y="1"/>
                  </a:moveTo>
                  <a:cubicBezTo>
                    <a:pt x="215" y="4"/>
                    <a:pt x="0" y="215"/>
                    <a:pt x="0" y="483"/>
                  </a:cubicBezTo>
                  <a:lnTo>
                    <a:pt x="0" y="8533"/>
                  </a:lnTo>
                  <a:cubicBezTo>
                    <a:pt x="0" y="8631"/>
                    <a:pt x="81" y="8712"/>
                    <a:pt x="180" y="8712"/>
                  </a:cubicBezTo>
                  <a:lnTo>
                    <a:pt x="2294" y="8712"/>
                  </a:lnTo>
                  <a:cubicBezTo>
                    <a:pt x="2393" y="8712"/>
                    <a:pt x="2470" y="8631"/>
                    <a:pt x="2470" y="8536"/>
                  </a:cubicBezTo>
                  <a:lnTo>
                    <a:pt x="2470" y="483"/>
                  </a:lnTo>
                  <a:cubicBezTo>
                    <a:pt x="2470" y="215"/>
                    <a:pt x="2256" y="1"/>
                    <a:pt x="19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697;p88"/>
            <p:cNvSpPr/>
            <p:nvPr/>
          </p:nvSpPr>
          <p:spPr>
            <a:xfrm>
              <a:off x="4274506" y="2453905"/>
              <a:ext cx="246350" cy="87765"/>
            </a:xfrm>
            <a:custGeom>
              <a:avLst/>
              <a:gdLst/>
              <a:ahLst/>
              <a:cxnLst/>
              <a:rect l="l" t="t" r="r" b="b"/>
              <a:pathLst>
                <a:path w="9465" h="3372" extrusionOk="0">
                  <a:moveTo>
                    <a:pt x="7120" y="0"/>
                  </a:moveTo>
                  <a:cubicBezTo>
                    <a:pt x="6825" y="0"/>
                    <a:pt x="6650" y="333"/>
                    <a:pt x="6822" y="578"/>
                  </a:cubicBezTo>
                  <a:lnTo>
                    <a:pt x="7019" y="866"/>
                  </a:lnTo>
                  <a:cubicBezTo>
                    <a:pt x="5985" y="1461"/>
                    <a:pt x="3550" y="2668"/>
                    <a:pt x="228" y="3020"/>
                  </a:cubicBezTo>
                  <a:cubicBezTo>
                    <a:pt x="1" y="3033"/>
                    <a:pt x="13" y="3372"/>
                    <a:pt x="236" y="3372"/>
                  </a:cubicBezTo>
                  <a:cubicBezTo>
                    <a:pt x="240" y="3372"/>
                    <a:pt x="245" y="3372"/>
                    <a:pt x="249" y="3371"/>
                  </a:cubicBezTo>
                  <a:lnTo>
                    <a:pt x="267" y="3371"/>
                  </a:lnTo>
                  <a:cubicBezTo>
                    <a:pt x="3845" y="2991"/>
                    <a:pt x="6424" y="1640"/>
                    <a:pt x="7364" y="1074"/>
                  </a:cubicBezTo>
                  <a:cubicBezTo>
                    <a:pt x="7452" y="1021"/>
                    <a:pt x="7476" y="909"/>
                    <a:pt x="7420" y="824"/>
                  </a:cubicBezTo>
                  <a:lnTo>
                    <a:pt x="7110" y="377"/>
                  </a:lnTo>
                  <a:cubicBezTo>
                    <a:pt x="7104" y="368"/>
                    <a:pt x="7112" y="356"/>
                    <a:pt x="7121" y="356"/>
                  </a:cubicBezTo>
                  <a:cubicBezTo>
                    <a:pt x="7122" y="356"/>
                    <a:pt x="7123" y="356"/>
                    <a:pt x="7125" y="356"/>
                  </a:cubicBezTo>
                  <a:lnTo>
                    <a:pt x="9039" y="423"/>
                  </a:lnTo>
                  <a:cubicBezTo>
                    <a:pt x="9049" y="423"/>
                    <a:pt x="9056" y="434"/>
                    <a:pt x="9053" y="444"/>
                  </a:cubicBezTo>
                  <a:lnTo>
                    <a:pt x="8447" y="2260"/>
                  </a:lnTo>
                  <a:cubicBezTo>
                    <a:pt x="8445" y="2266"/>
                    <a:pt x="8440" y="2270"/>
                    <a:pt x="8434" y="2270"/>
                  </a:cubicBezTo>
                  <a:cubicBezTo>
                    <a:pt x="8430" y="2270"/>
                    <a:pt x="8426" y="2268"/>
                    <a:pt x="8423" y="2263"/>
                  </a:cubicBezTo>
                  <a:lnTo>
                    <a:pt x="8148" y="1866"/>
                  </a:lnTo>
                  <a:cubicBezTo>
                    <a:pt x="8115" y="1816"/>
                    <a:pt x="8060" y="1790"/>
                    <a:pt x="8003" y="1790"/>
                  </a:cubicBezTo>
                  <a:cubicBezTo>
                    <a:pt x="7971" y="1790"/>
                    <a:pt x="7939" y="1798"/>
                    <a:pt x="7909" y="1816"/>
                  </a:cubicBezTo>
                  <a:cubicBezTo>
                    <a:pt x="7255" y="2210"/>
                    <a:pt x="6569" y="2559"/>
                    <a:pt x="5861" y="2858"/>
                  </a:cubicBezTo>
                  <a:cubicBezTo>
                    <a:pt x="5673" y="2938"/>
                    <a:pt x="5756" y="3198"/>
                    <a:pt x="5927" y="3198"/>
                  </a:cubicBezTo>
                  <a:cubicBezTo>
                    <a:pt x="5950" y="3198"/>
                    <a:pt x="5976" y="3193"/>
                    <a:pt x="6002" y="3181"/>
                  </a:cubicBezTo>
                  <a:cubicBezTo>
                    <a:pt x="6671" y="2900"/>
                    <a:pt x="7322" y="2573"/>
                    <a:pt x="7951" y="2203"/>
                  </a:cubicBezTo>
                  <a:lnTo>
                    <a:pt x="8131" y="2460"/>
                  </a:lnTo>
                  <a:cubicBezTo>
                    <a:pt x="8205" y="2568"/>
                    <a:pt x="8319" y="2619"/>
                    <a:pt x="8432" y="2619"/>
                  </a:cubicBezTo>
                  <a:cubicBezTo>
                    <a:pt x="8581" y="2619"/>
                    <a:pt x="8728" y="2531"/>
                    <a:pt x="8782" y="2369"/>
                  </a:cubicBezTo>
                  <a:lnTo>
                    <a:pt x="9387" y="550"/>
                  </a:lnTo>
                  <a:cubicBezTo>
                    <a:pt x="9464" y="317"/>
                    <a:pt x="9295" y="75"/>
                    <a:pt x="9049" y="68"/>
                  </a:cubicBezTo>
                  <a:lnTo>
                    <a:pt x="7139" y="1"/>
                  </a:lnTo>
                  <a:cubicBezTo>
                    <a:pt x="7132" y="0"/>
                    <a:pt x="7126" y="0"/>
                    <a:pt x="7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698;p88"/>
            <p:cNvSpPr/>
            <p:nvPr/>
          </p:nvSpPr>
          <p:spPr>
            <a:xfrm>
              <a:off x="4227786" y="2534018"/>
              <a:ext cx="189428" cy="43284"/>
            </a:xfrm>
            <a:custGeom>
              <a:avLst/>
              <a:gdLst/>
              <a:ahLst/>
              <a:cxnLst/>
              <a:rect l="l" t="t" r="r" b="b"/>
              <a:pathLst>
                <a:path w="7278" h="1663" extrusionOk="0">
                  <a:moveTo>
                    <a:pt x="1340" y="1"/>
                  </a:moveTo>
                  <a:cubicBezTo>
                    <a:pt x="1335" y="1"/>
                    <a:pt x="1329" y="1"/>
                    <a:pt x="1323" y="1"/>
                  </a:cubicBezTo>
                  <a:cubicBezTo>
                    <a:pt x="940" y="26"/>
                    <a:pt x="556" y="40"/>
                    <a:pt x="176" y="40"/>
                  </a:cubicBezTo>
                  <a:cubicBezTo>
                    <a:pt x="81" y="40"/>
                    <a:pt x="0" y="118"/>
                    <a:pt x="0" y="216"/>
                  </a:cubicBezTo>
                  <a:lnTo>
                    <a:pt x="0" y="1486"/>
                  </a:lnTo>
                  <a:cubicBezTo>
                    <a:pt x="0" y="1581"/>
                    <a:pt x="81" y="1662"/>
                    <a:pt x="176" y="1662"/>
                  </a:cubicBezTo>
                  <a:cubicBezTo>
                    <a:pt x="3103" y="1662"/>
                    <a:pt x="5549" y="969"/>
                    <a:pt x="7083" y="385"/>
                  </a:cubicBezTo>
                  <a:cubicBezTo>
                    <a:pt x="7278" y="313"/>
                    <a:pt x="7200" y="42"/>
                    <a:pt x="7024" y="42"/>
                  </a:cubicBezTo>
                  <a:cubicBezTo>
                    <a:pt x="7003" y="42"/>
                    <a:pt x="6980" y="45"/>
                    <a:pt x="6956" y="54"/>
                  </a:cubicBezTo>
                  <a:cubicBezTo>
                    <a:pt x="4845" y="853"/>
                    <a:pt x="2611" y="1275"/>
                    <a:pt x="352" y="1307"/>
                  </a:cubicBezTo>
                  <a:lnTo>
                    <a:pt x="352" y="392"/>
                  </a:lnTo>
                  <a:cubicBezTo>
                    <a:pt x="683" y="388"/>
                    <a:pt x="1017" y="374"/>
                    <a:pt x="1348" y="353"/>
                  </a:cubicBezTo>
                  <a:cubicBezTo>
                    <a:pt x="1578" y="336"/>
                    <a:pt x="1560" y="1"/>
                    <a:pt x="1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1882;p77"/>
          <p:cNvGrpSpPr/>
          <p:nvPr/>
        </p:nvGrpSpPr>
        <p:grpSpPr>
          <a:xfrm>
            <a:off x="7038090" y="4309422"/>
            <a:ext cx="853817" cy="472613"/>
            <a:chOff x="2654821" y="2311071"/>
            <a:chExt cx="2279715" cy="1262120"/>
          </a:xfrm>
        </p:grpSpPr>
        <p:grpSp>
          <p:nvGrpSpPr>
            <p:cNvPr id="271" name="Google Shape;1883;p77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539" name="Google Shape;1884;p7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40" name="Google Shape;1885;p7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" name="Google Shape;1886;p77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531" name="Google Shape;1887;p7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532" name="Google Shape;1888;p7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533" name="Google Shape;1889;p7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534" name="Google Shape;1890;p7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1891;p7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1892;p7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1893;p7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538" name="Google Shape;1894;p7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3" name="Google Shape;1895;p77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529" name="Google Shape;1896;p7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30" name="Google Shape;1897;p7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1898;p77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523" name="Google Shape;1899;p7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24" name="Google Shape;1900;p7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1901;p7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1902;p7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1903;p7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1904;p7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5" name="Google Shape;1905;p77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521" name="Google Shape;1906;p7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1907;p7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76" name="Google Shape;1908;p77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518" name="Google Shape;1909;p7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1910;p7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20" name="Google Shape;1911;p7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77" name="Google Shape;1912;p77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516" name="Google Shape;1913;p7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1914;p7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78" name="Google Shape;1915;p77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501" name="Google Shape;1916;p7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15" name="Google Shape;1917;p7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" name="Google Shape;1918;p77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497" name="Google Shape;1919;p7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498" name="Google Shape;1920;p7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499" name="Google Shape;1921;p7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1922;p7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0" name="Google Shape;1923;p77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495" name="Google Shape;1924;p7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496" name="Google Shape;1925;p7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81" name="Google Shape;1926;p77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493" name="Google Shape;1927;p7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494" name="Google Shape;1928;p7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" name="Google Shape;1929;p77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491" name="Google Shape;1930;p7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492" name="Google Shape;1931;p7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" name="Google Shape;1932;p77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933;p77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934;p77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86" name="Google Shape;1935;p77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475" name="Google Shape;1936;p7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1937;p7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1938;p7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1939;p7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1940;p7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1941;p7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1942;p7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1943;p7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1944;p7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1945;p7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1946;p7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1947;p7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1948;p7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1949;p7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1950;p7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1951;p7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87" name="Google Shape;1952;p77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953;p77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954;p77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955;p77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956;p77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957;p77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958;p77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959;p77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960;p77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961;p77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962;p77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963;p77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964;p77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965;p77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966;p77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967;p77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968;p77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969;p77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970;p77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971;p77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07" name="Google Shape;1972;p77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08" name="Google Shape;1973;p77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9" name="Google Shape;1974;p77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473" name="Google Shape;1975;p7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1976;p7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0" name="Google Shape;1977;p77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" name="Google Shape;1978;p77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469" name="Google Shape;1979;p7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1980;p7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1981;p7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1982;p7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2" name="Google Shape;1983;p77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984;p77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985;p77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86;p77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87;p77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88;p77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89;p77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" name="Google Shape;1990;p77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465" name="Google Shape;1991;p7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1992;p7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1993;p7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1994;p7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0" name="Google Shape;1995;p77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96;p77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97;p77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98;p77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99;p77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000;p77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001;p77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002;p77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003;p77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004;p77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005;p77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006;p77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007;p77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008;p77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009;p77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010;p77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011;p77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012;p77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013;p77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014;p77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015;p77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016;p77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017;p77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018;p77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019;p77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020;p77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021;p77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022;p77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023;p77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9" name="Google Shape;2024;p77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463" name="Google Shape;2025;p7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2026;p7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0" name="Google Shape;2027;p77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1" name="Google Shape;2028;p77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461" name="Google Shape;2029;p7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462" name="Google Shape;2030;p7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2031;p77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459" name="Google Shape;2032;p7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2033;p7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3" name="Google Shape;2034;p77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035;p77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036;p77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037;p77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038;p77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039;p77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040;p77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041;p77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" name="Google Shape;2042;p77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455" name="Google Shape;2043;p7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2044;p7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2045;p7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2046;p7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2" name="Google Shape;2047;p77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048;p77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049;p77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050;p77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051;p77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052;p77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053;p77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054;p77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2055;p77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451" name="Google Shape;2056;p7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2057;p7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2058;p7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2059;p7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1" name="Google Shape;2060;p77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061;p77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062;p77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063;p77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064;p77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065;p77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066;p77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067;p77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068;p77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069;p77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070;p77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071;p77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072;p77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073;p77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074;p77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075;p77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076;p77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8" name="Google Shape;2077;p77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078;p77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079;p77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80;p77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81;p77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82;p77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83;p77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84;p77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85;p77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86;p77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87;p77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88;p77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00" name="Google Shape;2089;p77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90;p77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91;p77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92;p77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93;p77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94;p77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95;p77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96;p77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97;p77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98;p77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99;p77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100;p77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101;p77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" name="Google Shape;2102;p77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449" name="Google Shape;2103;p7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2104;p7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4" name="Google Shape;2105;p77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106;p77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107;p77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108;p77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109;p77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110;p77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111;p77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112;p77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113;p77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23" name="Google Shape;2114;p77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115;p77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116;p77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117;p77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118;p77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119;p77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120;p77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121;p77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122;p77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123;p77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33" name="Google Shape;2124;p77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125;p77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126;p77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127;p77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128;p77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129;p77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39" name="Google Shape;2130;p77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131;p77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132;p77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133;p7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134;p7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135;p77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136;p77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137;p77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138;p77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139;p77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5608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" grpId="0" build="p"/>
      <p:bldP spid="503" grpId="0" build="p"/>
      <p:bldP spid="504" grpId="0" build="p"/>
      <p:bldP spid="505" grpId="0" animBg="1"/>
      <p:bldP spid="506" grpId="0" animBg="1"/>
      <p:bldP spid="507" grpId="0" animBg="1"/>
      <p:bldP spid="508" grpId="0" build="p"/>
      <p:bldP spid="509" grpId="0" build="p"/>
      <p:bldP spid="5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81115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Возможность выбора направления</a:t>
            </a:r>
            <a:endParaRPr dirty="0"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586" name="Google Shape;586;p42"/>
          <p:cNvSpPr txBox="1">
            <a:spLocks noGrp="1"/>
          </p:cNvSpPr>
          <p:nvPr>
            <p:ph type="subTitle" idx="1"/>
          </p:nvPr>
        </p:nvSpPr>
        <p:spPr>
          <a:xfrm>
            <a:off x="4923113" y="2801700"/>
            <a:ext cx="2777700" cy="11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Предоставит возможность изучить базовые команды языка программирования </a:t>
            </a:r>
            <a:r>
              <a:rPr lang="en-US" dirty="0" smtClean="0"/>
              <a:t>Python</a:t>
            </a:r>
            <a:endParaRPr dirty="0"/>
          </a:p>
        </p:txBody>
      </p:sp>
      <p:sp>
        <p:nvSpPr>
          <p:cNvPr id="587" name="Google Shape;587;p42"/>
          <p:cNvSpPr txBox="1">
            <a:spLocks noGrp="1"/>
          </p:cNvSpPr>
          <p:nvPr>
            <p:ph type="subTitle" idx="2"/>
          </p:nvPr>
        </p:nvSpPr>
        <p:spPr>
          <a:xfrm>
            <a:off x="1443188" y="2801700"/>
            <a:ext cx="2777700" cy="11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позволит узнать о базовых понятиях и о простых электрических схемах</a:t>
            </a:r>
            <a:endParaRPr b="1" dirty="0"/>
          </a:p>
        </p:txBody>
      </p:sp>
      <p:sp>
        <p:nvSpPr>
          <p:cNvPr id="588" name="Google Shape;588;p42"/>
          <p:cNvSpPr txBox="1">
            <a:spLocks noGrp="1"/>
          </p:cNvSpPr>
          <p:nvPr>
            <p:ph type="subTitle" idx="3"/>
          </p:nvPr>
        </p:nvSpPr>
        <p:spPr>
          <a:xfrm>
            <a:off x="1443187" y="2288550"/>
            <a:ext cx="2777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Электроника</a:t>
            </a:r>
            <a:endParaRPr dirty="0"/>
          </a:p>
        </p:txBody>
      </p:sp>
      <p:sp>
        <p:nvSpPr>
          <p:cNvPr id="589" name="Google Shape;589;p42"/>
          <p:cNvSpPr txBox="1">
            <a:spLocks noGrp="1"/>
          </p:cNvSpPr>
          <p:nvPr>
            <p:ph type="subTitle" idx="4"/>
          </p:nvPr>
        </p:nvSpPr>
        <p:spPr>
          <a:xfrm>
            <a:off x="4683859" y="2275860"/>
            <a:ext cx="3245526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Программирование</a:t>
            </a:r>
            <a:endParaRPr dirty="0"/>
          </a:p>
        </p:txBody>
      </p:sp>
      <p:grpSp>
        <p:nvGrpSpPr>
          <p:cNvPr id="590" name="Google Shape;590;p42"/>
          <p:cNvGrpSpPr/>
          <p:nvPr/>
        </p:nvGrpSpPr>
        <p:grpSpPr>
          <a:xfrm>
            <a:off x="6070804" y="1670759"/>
            <a:ext cx="482349" cy="477923"/>
            <a:chOff x="3479228" y="1510926"/>
            <a:chExt cx="373798" cy="370368"/>
          </a:xfrm>
        </p:grpSpPr>
        <p:sp>
          <p:nvSpPr>
            <p:cNvPr id="591" name="Google Shape;591;p42"/>
            <p:cNvSpPr/>
            <p:nvPr/>
          </p:nvSpPr>
          <p:spPr>
            <a:xfrm>
              <a:off x="3485511" y="1516554"/>
              <a:ext cx="361232" cy="359033"/>
            </a:xfrm>
            <a:custGeom>
              <a:avLst/>
              <a:gdLst/>
              <a:ahLst/>
              <a:cxnLst/>
              <a:rect l="l" t="t" r="r" b="b"/>
              <a:pathLst>
                <a:path w="13798" h="13714" extrusionOk="0">
                  <a:moveTo>
                    <a:pt x="11492" y="1"/>
                  </a:moveTo>
                  <a:cubicBezTo>
                    <a:pt x="11375" y="1"/>
                    <a:pt x="11259" y="46"/>
                    <a:pt x="11170" y="138"/>
                  </a:cubicBezTo>
                  <a:lnTo>
                    <a:pt x="178" y="11124"/>
                  </a:lnTo>
                  <a:cubicBezTo>
                    <a:pt x="0" y="11302"/>
                    <a:pt x="0" y="11595"/>
                    <a:pt x="178" y="11773"/>
                  </a:cubicBezTo>
                  <a:lnTo>
                    <a:pt x="1989" y="13579"/>
                  </a:lnTo>
                  <a:cubicBezTo>
                    <a:pt x="2076" y="13669"/>
                    <a:pt x="2193" y="13713"/>
                    <a:pt x="2309" y="13713"/>
                  </a:cubicBezTo>
                  <a:cubicBezTo>
                    <a:pt x="2424" y="13713"/>
                    <a:pt x="2540" y="13670"/>
                    <a:pt x="2628" y="13584"/>
                  </a:cubicBezTo>
                  <a:lnTo>
                    <a:pt x="13620" y="2597"/>
                  </a:lnTo>
                  <a:cubicBezTo>
                    <a:pt x="13798" y="2415"/>
                    <a:pt x="13798" y="2127"/>
                    <a:pt x="13620" y="1949"/>
                  </a:cubicBezTo>
                  <a:lnTo>
                    <a:pt x="11814" y="138"/>
                  </a:lnTo>
                  <a:cubicBezTo>
                    <a:pt x="11725" y="46"/>
                    <a:pt x="11608" y="1"/>
                    <a:pt x="11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2"/>
            <p:cNvSpPr/>
            <p:nvPr/>
          </p:nvSpPr>
          <p:spPr>
            <a:xfrm>
              <a:off x="3595807" y="1655361"/>
              <a:ext cx="111213" cy="111056"/>
            </a:xfrm>
            <a:custGeom>
              <a:avLst/>
              <a:gdLst/>
              <a:ahLst/>
              <a:cxnLst/>
              <a:rect l="l" t="t" r="r" b="b"/>
              <a:pathLst>
                <a:path w="4248" h="4242" extrusionOk="0">
                  <a:moveTo>
                    <a:pt x="1788" y="0"/>
                  </a:moveTo>
                  <a:lnTo>
                    <a:pt x="1" y="1787"/>
                  </a:lnTo>
                  <a:lnTo>
                    <a:pt x="2455" y="4242"/>
                  </a:lnTo>
                  <a:lnTo>
                    <a:pt x="4247" y="2455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000663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2"/>
            <p:cNvSpPr/>
            <p:nvPr/>
          </p:nvSpPr>
          <p:spPr>
            <a:xfrm>
              <a:off x="3488155" y="1521371"/>
              <a:ext cx="323009" cy="319763"/>
            </a:xfrm>
            <a:custGeom>
              <a:avLst/>
              <a:gdLst/>
              <a:ahLst/>
              <a:cxnLst/>
              <a:rect l="l" t="t" r="r" b="b"/>
              <a:pathLst>
                <a:path w="12338" h="12214" extrusionOk="0">
                  <a:moveTo>
                    <a:pt x="1389" y="1"/>
                  </a:moveTo>
                  <a:cubicBezTo>
                    <a:pt x="1066" y="1"/>
                    <a:pt x="742" y="124"/>
                    <a:pt x="495" y="372"/>
                  </a:cubicBezTo>
                  <a:cubicBezTo>
                    <a:pt x="0" y="866"/>
                    <a:pt x="0" y="1669"/>
                    <a:pt x="495" y="2159"/>
                  </a:cubicBezTo>
                  <a:lnTo>
                    <a:pt x="10545" y="12214"/>
                  </a:lnTo>
                  <a:lnTo>
                    <a:pt x="12337" y="10426"/>
                  </a:lnTo>
                  <a:lnTo>
                    <a:pt x="2282" y="372"/>
                  </a:lnTo>
                  <a:cubicBezTo>
                    <a:pt x="2035" y="124"/>
                    <a:pt x="1712" y="1"/>
                    <a:pt x="1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2"/>
            <p:cNvSpPr/>
            <p:nvPr/>
          </p:nvSpPr>
          <p:spPr>
            <a:xfrm>
              <a:off x="3764223" y="1794324"/>
              <a:ext cx="74665" cy="73854"/>
            </a:xfrm>
            <a:custGeom>
              <a:avLst/>
              <a:gdLst/>
              <a:ahLst/>
              <a:cxnLst/>
              <a:rect l="l" t="t" r="r" b="b"/>
              <a:pathLst>
                <a:path w="2852" h="2821" extrusionOk="0">
                  <a:moveTo>
                    <a:pt x="1792" y="0"/>
                  </a:moveTo>
                  <a:lnTo>
                    <a:pt x="0" y="1788"/>
                  </a:lnTo>
                  <a:lnTo>
                    <a:pt x="2638" y="2811"/>
                  </a:lnTo>
                  <a:cubicBezTo>
                    <a:pt x="2655" y="2818"/>
                    <a:pt x="2672" y="2821"/>
                    <a:pt x="2689" y="2821"/>
                  </a:cubicBezTo>
                  <a:cubicBezTo>
                    <a:pt x="2779" y="2821"/>
                    <a:pt x="2852" y="2731"/>
                    <a:pt x="2815" y="2638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2"/>
            <p:cNvSpPr/>
            <p:nvPr/>
          </p:nvSpPr>
          <p:spPr>
            <a:xfrm>
              <a:off x="3799042" y="1794324"/>
              <a:ext cx="39767" cy="73801"/>
            </a:xfrm>
            <a:custGeom>
              <a:avLst/>
              <a:gdLst/>
              <a:ahLst/>
              <a:cxnLst/>
              <a:rect l="l" t="t" r="r" b="b"/>
              <a:pathLst>
                <a:path w="1519" h="2819" extrusionOk="0">
                  <a:moveTo>
                    <a:pt x="462" y="0"/>
                  </a:moveTo>
                  <a:lnTo>
                    <a:pt x="1" y="462"/>
                  </a:lnTo>
                  <a:lnTo>
                    <a:pt x="842" y="2628"/>
                  </a:lnTo>
                  <a:lnTo>
                    <a:pt x="1312" y="2811"/>
                  </a:lnTo>
                  <a:cubicBezTo>
                    <a:pt x="1328" y="2816"/>
                    <a:pt x="1343" y="2819"/>
                    <a:pt x="1358" y="2819"/>
                  </a:cubicBezTo>
                  <a:cubicBezTo>
                    <a:pt x="1445" y="2819"/>
                    <a:pt x="1518" y="2728"/>
                    <a:pt x="1485" y="2638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000663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2"/>
            <p:cNvSpPr/>
            <p:nvPr/>
          </p:nvSpPr>
          <p:spPr>
            <a:xfrm>
              <a:off x="3512790" y="1521371"/>
              <a:ext cx="298373" cy="319763"/>
            </a:xfrm>
            <a:custGeom>
              <a:avLst/>
              <a:gdLst/>
              <a:ahLst/>
              <a:cxnLst/>
              <a:rect l="l" t="t" r="r" b="b"/>
              <a:pathLst>
                <a:path w="11397" h="12214" extrusionOk="0">
                  <a:moveTo>
                    <a:pt x="448" y="1"/>
                  </a:moveTo>
                  <a:cubicBezTo>
                    <a:pt x="298" y="1"/>
                    <a:pt x="147" y="28"/>
                    <a:pt x="1" y="83"/>
                  </a:cubicBezTo>
                  <a:cubicBezTo>
                    <a:pt x="169" y="146"/>
                    <a:pt x="323" y="247"/>
                    <a:pt x="448" y="372"/>
                  </a:cubicBezTo>
                  <a:lnTo>
                    <a:pt x="9157" y="9081"/>
                  </a:lnTo>
                  <a:cubicBezTo>
                    <a:pt x="9902" y="9826"/>
                    <a:pt x="9902" y="11027"/>
                    <a:pt x="9157" y="11767"/>
                  </a:cubicBezTo>
                  <a:lnTo>
                    <a:pt x="9604" y="12214"/>
                  </a:lnTo>
                  <a:lnTo>
                    <a:pt x="11396" y="10426"/>
                  </a:lnTo>
                  <a:lnTo>
                    <a:pt x="1341" y="372"/>
                  </a:lnTo>
                  <a:cubicBezTo>
                    <a:pt x="1100" y="131"/>
                    <a:pt x="778" y="1"/>
                    <a:pt x="448" y="1"/>
                  </a:cubicBezTo>
                  <a:close/>
                </a:path>
              </a:pathLst>
            </a:custGeom>
            <a:solidFill>
              <a:srgbClr val="000663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2"/>
            <p:cNvSpPr/>
            <p:nvPr/>
          </p:nvSpPr>
          <p:spPr>
            <a:xfrm>
              <a:off x="3811635" y="1841736"/>
              <a:ext cx="27253" cy="26442"/>
            </a:xfrm>
            <a:custGeom>
              <a:avLst/>
              <a:gdLst/>
              <a:ahLst/>
              <a:cxnLst/>
              <a:rect l="l" t="t" r="r" b="b"/>
              <a:pathLst>
                <a:path w="1041" h="1010" extrusionOk="0">
                  <a:moveTo>
                    <a:pt x="682" y="1"/>
                  </a:moveTo>
                  <a:lnTo>
                    <a:pt x="0" y="678"/>
                  </a:lnTo>
                  <a:lnTo>
                    <a:pt x="831" y="1000"/>
                  </a:lnTo>
                  <a:cubicBezTo>
                    <a:pt x="848" y="1007"/>
                    <a:pt x="865" y="1010"/>
                    <a:pt x="881" y="1010"/>
                  </a:cubicBezTo>
                  <a:cubicBezTo>
                    <a:pt x="968" y="1010"/>
                    <a:pt x="1041" y="920"/>
                    <a:pt x="1004" y="827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2"/>
            <p:cNvSpPr/>
            <p:nvPr/>
          </p:nvSpPr>
          <p:spPr>
            <a:xfrm>
              <a:off x="3523236" y="1553232"/>
              <a:ext cx="69717" cy="69691"/>
            </a:xfrm>
            <a:custGeom>
              <a:avLst/>
              <a:gdLst/>
              <a:ahLst/>
              <a:cxnLst/>
              <a:rect l="l" t="t" r="r" b="b"/>
              <a:pathLst>
                <a:path w="2663" h="2662" extrusionOk="0">
                  <a:moveTo>
                    <a:pt x="1788" y="0"/>
                  </a:moveTo>
                  <a:lnTo>
                    <a:pt x="1" y="1787"/>
                  </a:lnTo>
                  <a:lnTo>
                    <a:pt x="870" y="2662"/>
                  </a:lnTo>
                  <a:lnTo>
                    <a:pt x="2662" y="87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2"/>
            <p:cNvSpPr/>
            <p:nvPr/>
          </p:nvSpPr>
          <p:spPr>
            <a:xfrm>
              <a:off x="3479228" y="1510926"/>
              <a:ext cx="373798" cy="370368"/>
            </a:xfrm>
            <a:custGeom>
              <a:avLst/>
              <a:gdLst/>
              <a:ahLst/>
              <a:cxnLst/>
              <a:rect l="l" t="t" r="r" b="b"/>
              <a:pathLst>
                <a:path w="14278" h="14147" extrusionOk="0">
                  <a:moveTo>
                    <a:pt x="1730" y="623"/>
                  </a:moveTo>
                  <a:cubicBezTo>
                    <a:pt x="1997" y="623"/>
                    <a:pt x="2265" y="725"/>
                    <a:pt x="2469" y="929"/>
                  </a:cubicBezTo>
                  <a:lnTo>
                    <a:pt x="3161" y="1616"/>
                  </a:lnTo>
                  <a:lnTo>
                    <a:pt x="1677" y="3096"/>
                  </a:lnTo>
                  <a:lnTo>
                    <a:pt x="990" y="2404"/>
                  </a:lnTo>
                  <a:cubicBezTo>
                    <a:pt x="581" y="1996"/>
                    <a:pt x="581" y="1333"/>
                    <a:pt x="990" y="924"/>
                  </a:cubicBezTo>
                  <a:lnTo>
                    <a:pt x="990" y="929"/>
                  </a:lnTo>
                  <a:cubicBezTo>
                    <a:pt x="1194" y="725"/>
                    <a:pt x="1462" y="623"/>
                    <a:pt x="1730" y="623"/>
                  </a:cubicBezTo>
                  <a:close/>
                  <a:moveTo>
                    <a:pt x="3469" y="1924"/>
                  </a:moveTo>
                  <a:lnTo>
                    <a:pt x="4036" y="2490"/>
                  </a:lnTo>
                  <a:lnTo>
                    <a:pt x="3296" y="3230"/>
                  </a:lnTo>
                  <a:lnTo>
                    <a:pt x="2556" y="3970"/>
                  </a:lnTo>
                  <a:lnTo>
                    <a:pt x="1989" y="3403"/>
                  </a:lnTo>
                  <a:lnTo>
                    <a:pt x="3469" y="1924"/>
                  </a:lnTo>
                  <a:close/>
                  <a:moveTo>
                    <a:pt x="12596" y="11215"/>
                  </a:moveTo>
                  <a:lnTo>
                    <a:pt x="13432" y="13367"/>
                  </a:lnTo>
                  <a:lnTo>
                    <a:pt x="11280" y="12531"/>
                  </a:lnTo>
                  <a:lnTo>
                    <a:pt x="12596" y="11215"/>
                  </a:lnTo>
                  <a:close/>
                  <a:moveTo>
                    <a:pt x="5016" y="7049"/>
                  </a:moveTo>
                  <a:lnTo>
                    <a:pt x="7163" y="9197"/>
                  </a:lnTo>
                  <a:lnTo>
                    <a:pt x="6735" y="9629"/>
                  </a:lnTo>
                  <a:lnTo>
                    <a:pt x="6226" y="9115"/>
                  </a:lnTo>
                  <a:cubicBezTo>
                    <a:pt x="6177" y="9060"/>
                    <a:pt x="6121" y="9037"/>
                    <a:pt x="6066" y="9037"/>
                  </a:cubicBezTo>
                  <a:cubicBezTo>
                    <a:pt x="5893" y="9037"/>
                    <a:pt x="5742" y="9269"/>
                    <a:pt x="5914" y="9423"/>
                  </a:cubicBezTo>
                  <a:lnTo>
                    <a:pt x="6428" y="9937"/>
                  </a:lnTo>
                  <a:lnTo>
                    <a:pt x="5919" y="10441"/>
                  </a:lnTo>
                  <a:lnTo>
                    <a:pt x="4756" y="9279"/>
                  </a:lnTo>
                  <a:cubicBezTo>
                    <a:pt x="4710" y="9238"/>
                    <a:pt x="4660" y="9220"/>
                    <a:pt x="4612" y="9220"/>
                  </a:cubicBezTo>
                  <a:cubicBezTo>
                    <a:pt x="4446" y="9220"/>
                    <a:pt x="4307" y="9429"/>
                    <a:pt x="4449" y="9586"/>
                  </a:cubicBezTo>
                  <a:lnTo>
                    <a:pt x="5611" y="10753"/>
                  </a:lnTo>
                  <a:lnTo>
                    <a:pt x="5102" y="11258"/>
                  </a:lnTo>
                  <a:lnTo>
                    <a:pt x="4593" y="10749"/>
                  </a:lnTo>
                  <a:cubicBezTo>
                    <a:pt x="4546" y="10706"/>
                    <a:pt x="4495" y="10688"/>
                    <a:pt x="4446" y="10688"/>
                  </a:cubicBezTo>
                  <a:cubicBezTo>
                    <a:pt x="4280" y="10688"/>
                    <a:pt x="4141" y="10896"/>
                    <a:pt x="4285" y="11056"/>
                  </a:cubicBezTo>
                  <a:lnTo>
                    <a:pt x="4795" y="11565"/>
                  </a:lnTo>
                  <a:lnTo>
                    <a:pt x="4290" y="12075"/>
                  </a:lnTo>
                  <a:lnTo>
                    <a:pt x="3776" y="11560"/>
                  </a:lnTo>
                  <a:cubicBezTo>
                    <a:pt x="3730" y="11520"/>
                    <a:pt x="3680" y="11502"/>
                    <a:pt x="3632" y="11502"/>
                  </a:cubicBezTo>
                  <a:cubicBezTo>
                    <a:pt x="3466" y="11502"/>
                    <a:pt x="3327" y="11712"/>
                    <a:pt x="3469" y="11873"/>
                  </a:cubicBezTo>
                  <a:lnTo>
                    <a:pt x="3978" y="12382"/>
                  </a:lnTo>
                  <a:lnTo>
                    <a:pt x="3473" y="12886"/>
                  </a:lnTo>
                  <a:lnTo>
                    <a:pt x="2311" y="11724"/>
                  </a:lnTo>
                  <a:cubicBezTo>
                    <a:pt x="2265" y="11683"/>
                    <a:pt x="2215" y="11666"/>
                    <a:pt x="2167" y="11666"/>
                  </a:cubicBezTo>
                  <a:cubicBezTo>
                    <a:pt x="1999" y="11666"/>
                    <a:pt x="1858" y="11876"/>
                    <a:pt x="2003" y="12036"/>
                  </a:cubicBezTo>
                  <a:lnTo>
                    <a:pt x="3166" y="13199"/>
                  </a:lnTo>
                  <a:lnTo>
                    <a:pt x="2719" y="13641"/>
                  </a:lnTo>
                  <a:cubicBezTo>
                    <a:pt x="2674" y="13686"/>
                    <a:pt x="2612" y="13709"/>
                    <a:pt x="2551" y="13709"/>
                  </a:cubicBezTo>
                  <a:cubicBezTo>
                    <a:pt x="2490" y="13709"/>
                    <a:pt x="2429" y="13686"/>
                    <a:pt x="2383" y="13641"/>
                  </a:cubicBezTo>
                  <a:lnTo>
                    <a:pt x="572" y="11834"/>
                  </a:lnTo>
                  <a:cubicBezTo>
                    <a:pt x="481" y="11738"/>
                    <a:pt x="481" y="11589"/>
                    <a:pt x="572" y="11493"/>
                  </a:cubicBezTo>
                  <a:lnTo>
                    <a:pt x="5016" y="7049"/>
                  </a:lnTo>
                  <a:close/>
                  <a:moveTo>
                    <a:pt x="11729" y="1"/>
                  </a:moveTo>
                  <a:cubicBezTo>
                    <a:pt x="11556" y="1"/>
                    <a:pt x="11383" y="67"/>
                    <a:pt x="11251" y="199"/>
                  </a:cubicBezTo>
                  <a:lnTo>
                    <a:pt x="7845" y="3605"/>
                  </a:lnTo>
                  <a:cubicBezTo>
                    <a:pt x="7704" y="3765"/>
                    <a:pt x="7841" y="3973"/>
                    <a:pt x="8006" y="3973"/>
                  </a:cubicBezTo>
                  <a:cubicBezTo>
                    <a:pt x="8055" y="3973"/>
                    <a:pt x="8106" y="3955"/>
                    <a:pt x="8153" y="3912"/>
                  </a:cubicBezTo>
                  <a:lnTo>
                    <a:pt x="11559" y="506"/>
                  </a:lnTo>
                  <a:cubicBezTo>
                    <a:pt x="11604" y="461"/>
                    <a:pt x="11666" y="438"/>
                    <a:pt x="11727" y="438"/>
                  </a:cubicBezTo>
                  <a:cubicBezTo>
                    <a:pt x="11788" y="438"/>
                    <a:pt x="11849" y="461"/>
                    <a:pt x="11895" y="506"/>
                  </a:cubicBezTo>
                  <a:lnTo>
                    <a:pt x="13706" y="2318"/>
                  </a:lnTo>
                  <a:cubicBezTo>
                    <a:pt x="13797" y="2409"/>
                    <a:pt x="13797" y="2563"/>
                    <a:pt x="13706" y="2654"/>
                  </a:cubicBezTo>
                  <a:lnTo>
                    <a:pt x="13264" y="3101"/>
                  </a:lnTo>
                  <a:lnTo>
                    <a:pt x="12102" y="1938"/>
                  </a:lnTo>
                  <a:cubicBezTo>
                    <a:pt x="12052" y="1883"/>
                    <a:pt x="11995" y="1860"/>
                    <a:pt x="11940" y="1860"/>
                  </a:cubicBezTo>
                  <a:cubicBezTo>
                    <a:pt x="11768" y="1860"/>
                    <a:pt x="11618" y="2089"/>
                    <a:pt x="11789" y="2245"/>
                  </a:cubicBezTo>
                  <a:lnTo>
                    <a:pt x="12952" y="3408"/>
                  </a:lnTo>
                  <a:lnTo>
                    <a:pt x="12447" y="3912"/>
                  </a:lnTo>
                  <a:lnTo>
                    <a:pt x="11938" y="3403"/>
                  </a:lnTo>
                  <a:cubicBezTo>
                    <a:pt x="11889" y="3348"/>
                    <a:pt x="11832" y="3325"/>
                    <a:pt x="11777" y="3325"/>
                  </a:cubicBezTo>
                  <a:cubicBezTo>
                    <a:pt x="11604" y="3325"/>
                    <a:pt x="11454" y="3554"/>
                    <a:pt x="11626" y="3711"/>
                  </a:cubicBezTo>
                  <a:lnTo>
                    <a:pt x="12140" y="4225"/>
                  </a:lnTo>
                  <a:lnTo>
                    <a:pt x="11631" y="4729"/>
                  </a:lnTo>
                  <a:lnTo>
                    <a:pt x="11122" y="4220"/>
                  </a:lnTo>
                  <a:cubicBezTo>
                    <a:pt x="11075" y="4177"/>
                    <a:pt x="11023" y="4159"/>
                    <a:pt x="10975" y="4159"/>
                  </a:cubicBezTo>
                  <a:cubicBezTo>
                    <a:pt x="10808" y="4159"/>
                    <a:pt x="10668" y="4368"/>
                    <a:pt x="10809" y="4527"/>
                  </a:cubicBezTo>
                  <a:lnTo>
                    <a:pt x="11323" y="5037"/>
                  </a:lnTo>
                  <a:lnTo>
                    <a:pt x="10814" y="5546"/>
                  </a:lnTo>
                  <a:lnTo>
                    <a:pt x="9656" y="4388"/>
                  </a:lnTo>
                  <a:cubicBezTo>
                    <a:pt x="9609" y="4345"/>
                    <a:pt x="9558" y="4327"/>
                    <a:pt x="9509" y="4327"/>
                  </a:cubicBezTo>
                  <a:cubicBezTo>
                    <a:pt x="9343" y="4327"/>
                    <a:pt x="9203" y="4536"/>
                    <a:pt x="9344" y="4696"/>
                  </a:cubicBezTo>
                  <a:lnTo>
                    <a:pt x="10507" y="5858"/>
                  </a:lnTo>
                  <a:lnTo>
                    <a:pt x="10002" y="6363"/>
                  </a:lnTo>
                  <a:lnTo>
                    <a:pt x="9488" y="5853"/>
                  </a:lnTo>
                  <a:cubicBezTo>
                    <a:pt x="9443" y="5812"/>
                    <a:pt x="9393" y="5795"/>
                    <a:pt x="9345" y="5795"/>
                  </a:cubicBezTo>
                  <a:cubicBezTo>
                    <a:pt x="9180" y="5795"/>
                    <a:pt x="9039" y="6001"/>
                    <a:pt x="9181" y="6161"/>
                  </a:cubicBezTo>
                  <a:lnTo>
                    <a:pt x="9690" y="6675"/>
                  </a:lnTo>
                  <a:lnTo>
                    <a:pt x="9262" y="7102"/>
                  </a:lnTo>
                  <a:lnTo>
                    <a:pt x="7115" y="4955"/>
                  </a:lnTo>
                  <a:lnTo>
                    <a:pt x="7519" y="4556"/>
                  </a:lnTo>
                  <a:cubicBezTo>
                    <a:pt x="7660" y="4397"/>
                    <a:pt x="7520" y="4188"/>
                    <a:pt x="7353" y="4188"/>
                  </a:cubicBezTo>
                  <a:cubicBezTo>
                    <a:pt x="7304" y="4188"/>
                    <a:pt x="7253" y="4206"/>
                    <a:pt x="7206" y="4249"/>
                  </a:cubicBezTo>
                  <a:lnTo>
                    <a:pt x="6808" y="4647"/>
                  </a:lnTo>
                  <a:lnTo>
                    <a:pt x="2777" y="617"/>
                  </a:lnTo>
                  <a:cubicBezTo>
                    <a:pt x="2490" y="339"/>
                    <a:pt x="2120" y="201"/>
                    <a:pt x="1750" y="201"/>
                  </a:cubicBezTo>
                  <a:cubicBezTo>
                    <a:pt x="1370" y="201"/>
                    <a:pt x="991" y="347"/>
                    <a:pt x="702" y="636"/>
                  </a:cubicBezTo>
                  <a:cubicBezTo>
                    <a:pt x="130" y="1208"/>
                    <a:pt x="120" y="2130"/>
                    <a:pt x="682" y="2716"/>
                  </a:cubicBezTo>
                  <a:lnTo>
                    <a:pt x="4708" y="6742"/>
                  </a:lnTo>
                  <a:lnTo>
                    <a:pt x="264" y="11186"/>
                  </a:lnTo>
                  <a:cubicBezTo>
                    <a:pt x="0" y="11450"/>
                    <a:pt x="0" y="11878"/>
                    <a:pt x="264" y="12142"/>
                  </a:cubicBezTo>
                  <a:lnTo>
                    <a:pt x="2076" y="13948"/>
                  </a:lnTo>
                  <a:cubicBezTo>
                    <a:pt x="2208" y="14080"/>
                    <a:pt x="2381" y="14146"/>
                    <a:pt x="2553" y="14146"/>
                  </a:cubicBezTo>
                  <a:cubicBezTo>
                    <a:pt x="2725" y="14146"/>
                    <a:pt x="2897" y="14080"/>
                    <a:pt x="3027" y="13948"/>
                  </a:cubicBezTo>
                  <a:lnTo>
                    <a:pt x="7470" y="9504"/>
                  </a:lnTo>
                  <a:lnTo>
                    <a:pt x="7788" y="9821"/>
                  </a:lnTo>
                  <a:cubicBezTo>
                    <a:pt x="7837" y="9877"/>
                    <a:pt x="7894" y="9900"/>
                    <a:pt x="7949" y="9900"/>
                  </a:cubicBezTo>
                  <a:cubicBezTo>
                    <a:pt x="8121" y="9900"/>
                    <a:pt x="8271" y="9671"/>
                    <a:pt x="8100" y="9514"/>
                  </a:cubicBezTo>
                  <a:lnTo>
                    <a:pt x="7663" y="9077"/>
                  </a:lnTo>
                  <a:cubicBezTo>
                    <a:pt x="7643" y="9048"/>
                    <a:pt x="7619" y="9024"/>
                    <a:pt x="7591" y="9010"/>
                  </a:cubicBezTo>
                  <a:lnTo>
                    <a:pt x="2863" y="4278"/>
                  </a:lnTo>
                  <a:lnTo>
                    <a:pt x="3449" y="3691"/>
                  </a:lnTo>
                  <a:lnTo>
                    <a:pt x="3810" y="4052"/>
                  </a:lnTo>
                  <a:cubicBezTo>
                    <a:pt x="3858" y="4107"/>
                    <a:pt x="3915" y="4130"/>
                    <a:pt x="3969" y="4130"/>
                  </a:cubicBezTo>
                  <a:cubicBezTo>
                    <a:pt x="4141" y="4130"/>
                    <a:pt x="4292" y="3901"/>
                    <a:pt x="4117" y="3744"/>
                  </a:cubicBezTo>
                  <a:lnTo>
                    <a:pt x="3757" y="3384"/>
                  </a:lnTo>
                  <a:lnTo>
                    <a:pt x="4343" y="2798"/>
                  </a:lnTo>
                  <a:lnTo>
                    <a:pt x="6654" y="5109"/>
                  </a:lnTo>
                  <a:lnTo>
                    <a:pt x="9085" y="7540"/>
                  </a:lnTo>
                  <a:cubicBezTo>
                    <a:pt x="9099" y="7559"/>
                    <a:pt x="9113" y="7573"/>
                    <a:pt x="9128" y="7583"/>
                  </a:cubicBezTo>
                  <a:lnTo>
                    <a:pt x="12371" y="10825"/>
                  </a:lnTo>
                  <a:lnTo>
                    <a:pt x="11785" y="11412"/>
                  </a:lnTo>
                  <a:lnTo>
                    <a:pt x="8513" y="8140"/>
                  </a:lnTo>
                  <a:lnTo>
                    <a:pt x="8508" y="8135"/>
                  </a:lnTo>
                  <a:lnTo>
                    <a:pt x="7201" y="6829"/>
                  </a:lnTo>
                  <a:lnTo>
                    <a:pt x="7197" y="6824"/>
                  </a:lnTo>
                  <a:lnTo>
                    <a:pt x="4895" y="4523"/>
                  </a:lnTo>
                  <a:cubicBezTo>
                    <a:pt x="4849" y="4480"/>
                    <a:pt x="4797" y="4462"/>
                    <a:pt x="4749" y="4462"/>
                  </a:cubicBezTo>
                  <a:cubicBezTo>
                    <a:pt x="4582" y="4462"/>
                    <a:pt x="4442" y="4670"/>
                    <a:pt x="4583" y="4830"/>
                  </a:cubicBezTo>
                  <a:lnTo>
                    <a:pt x="11472" y="11719"/>
                  </a:lnTo>
                  <a:lnTo>
                    <a:pt x="10886" y="12305"/>
                  </a:lnTo>
                  <a:lnTo>
                    <a:pt x="8816" y="10230"/>
                  </a:lnTo>
                  <a:cubicBezTo>
                    <a:pt x="8769" y="10189"/>
                    <a:pt x="8718" y="10171"/>
                    <a:pt x="8670" y="10171"/>
                  </a:cubicBezTo>
                  <a:cubicBezTo>
                    <a:pt x="8503" y="10171"/>
                    <a:pt x="8362" y="10377"/>
                    <a:pt x="8503" y="10537"/>
                  </a:cubicBezTo>
                  <a:lnTo>
                    <a:pt x="10737" y="12766"/>
                  </a:lnTo>
                  <a:lnTo>
                    <a:pt x="10737" y="12771"/>
                  </a:lnTo>
                  <a:lnTo>
                    <a:pt x="10747" y="12776"/>
                  </a:lnTo>
                  <a:lnTo>
                    <a:pt x="10761" y="12785"/>
                  </a:lnTo>
                  <a:lnTo>
                    <a:pt x="10766" y="12790"/>
                  </a:lnTo>
                  <a:lnTo>
                    <a:pt x="10785" y="12805"/>
                  </a:lnTo>
                  <a:lnTo>
                    <a:pt x="10804" y="12814"/>
                  </a:lnTo>
                  <a:lnTo>
                    <a:pt x="13447" y="13838"/>
                  </a:lnTo>
                  <a:cubicBezTo>
                    <a:pt x="13490" y="13854"/>
                    <a:pt x="13533" y="13862"/>
                    <a:pt x="13574" y="13862"/>
                  </a:cubicBezTo>
                  <a:cubicBezTo>
                    <a:pt x="13807" y="13862"/>
                    <a:pt x="13997" y="13622"/>
                    <a:pt x="13903" y="13381"/>
                  </a:cubicBezTo>
                  <a:lnTo>
                    <a:pt x="12880" y="10744"/>
                  </a:lnTo>
                  <a:cubicBezTo>
                    <a:pt x="12875" y="10734"/>
                    <a:pt x="12870" y="10729"/>
                    <a:pt x="12870" y="10720"/>
                  </a:cubicBezTo>
                  <a:lnTo>
                    <a:pt x="12870" y="10715"/>
                  </a:lnTo>
                  <a:cubicBezTo>
                    <a:pt x="12865" y="10710"/>
                    <a:pt x="12861" y="10705"/>
                    <a:pt x="12856" y="10701"/>
                  </a:cubicBezTo>
                  <a:lnTo>
                    <a:pt x="12851" y="10691"/>
                  </a:lnTo>
                  <a:lnTo>
                    <a:pt x="12841" y="10681"/>
                  </a:lnTo>
                  <a:lnTo>
                    <a:pt x="12837" y="10672"/>
                  </a:lnTo>
                  <a:lnTo>
                    <a:pt x="12832" y="10667"/>
                  </a:lnTo>
                  <a:lnTo>
                    <a:pt x="9570" y="7410"/>
                  </a:lnTo>
                  <a:lnTo>
                    <a:pt x="14014" y="2961"/>
                  </a:lnTo>
                  <a:cubicBezTo>
                    <a:pt x="14278" y="2702"/>
                    <a:pt x="14278" y="2274"/>
                    <a:pt x="14014" y="2010"/>
                  </a:cubicBezTo>
                  <a:lnTo>
                    <a:pt x="12207" y="199"/>
                  </a:lnTo>
                  <a:cubicBezTo>
                    <a:pt x="12075" y="67"/>
                    <a:pt x="11902" y="1"/>
                    <a:pt x="11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42"/>
          <p:cNvGrpSpPr/>
          <p:nvPr/>
        </p:nvGrpSpPr>
        <p:grpSpPr>
          <a:xfrm>
            <a:off x="2649656" y="1670754"/>
            <a:ext cx="364782" cy="477926"/>
            <a:chOff x="4346293" y="1688966"/>
            <a:chExt cx="451407" cy="591419"/>
          </a:xfrm>
        </p:grpSpPr>
        <p:sp>
          <p:nvSpPr>
            <p:cNvPr id="601" name="Google Shape;601;p42"/>
            <p:cNvSpPr/>
            <p:nvPr/>
          </p:nvSpPr>
          <p:spPr>
            <a:xfrm>
              <a:off x="4357146" y="2152693"/>
              <a:ext cx="430058" cy="116288"/>
            </a:xfrm>
            <a:custGeom>
              <a:avLst/>
              <a:gdLst/>
              <a:ahLst/>
              <a:cxnLst/>
              <a:rect l="l" t="t" r="r" b="b"/>
              <a:pathLst>
                <a:path w="10858" h="2936" extrusionOk="0">
                  <a:moveTo>
                    <a:pt x="1471" y="0"/>
                  </a:moveTo>
                  <a:cubicBezTo>
                    <a:pt x="659" y="0"/>
                    <a:pt x="1" y="658"/>
                    <a:pt x="1" y="1470"/>
                  </a:cubicBezTo>
                  <a:cubicBezTo>
                    <a:pt x="1" y="2277"/>
                    <a:pt x="659" y="2936"/>
                    <a:pt x="1471" y="2936"/>
                  </a:cubicBezTo>
                  <a:lnTo>
                    <a:pt x="10858" y="2936"/>
                  </a:lnTo>
                  <a:lnTo>
                    <a:pt x="108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2"/>
            <p:cNvSpPr/>
            <p:nvPr/>
          </p:nvSpPr>
          <p:spPr>
            <a:xfrm>
              <a:off x="4415369" y="1699066"/>
              <a:ext cx="371835" cy="453664"/>
            </a:xfrm>
            <a:custGeom>
              <a:avLst/>
              <a:gdLst/>
              <a:ahLst/>
              <a:cxnLst/>
              <a:rect l="l" t="t" r="r" b="b"/>
              <a:pathLst>
                <a:path w="9388" h="11454" extrusionOk="0">
                  <a:moveTo>
                    <a:pt x="1" y="1"/>
                  </a:moveTo>
                  <a:lnTo>
                    <a:pt x="1" y="11453"/>
                  </a:lnTo>
                  <a:lnTo>
                    <a:pt x="9388" y="11453"/>
                  </a:lnTo>
                  <a:lnTo>
                    <a:pt x="9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2"/>
            <p:cNvSpPr/>
            <p:nvPr/>
          </p:nvSpPr>
          <p:spPr>
            <a:xfrm>
              <a:off x="4357146" y="1699066"/>
              <a:ext cx="58263" cy="511689"/>
            </a:xfrm>
            <a:custGeom>
              <a:avLst/>
              <a:gdLst/>
              <a:ahLst/>
              <a:cxnLst/>
              <a:rect l="l" t="t" r="r" b="b"/>
              <a:pathLst>
                <a:path w="1471" h="12919" extrusionOk="0">
                  <a:moveTo>
                    <a:pt x="1471" y="1"/>
                  </a:moveTo>
                  <a:cubicBezTo>
                    <a:pt x="659" y="1"/>
                    <a:pt x="5" y="654"/>
                    <a:pt x="1" y="1466"/>
                  </a:cubicBezTo>
                  <a:lnTo>
                    <a:pt x="1" y="12919"/>
                  </a:lnTo>
                  <a:cubicBezTo>
                    <a:pt x="1" y="12111"/>
                    <a:pt x="659" y="11453"/>
                    <a:pt x="1471" y="11453"/>
                  </a:cubicBezTo>
                  <a:lnTo>
                    <a:pt x="14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2"/>
            <p:cNvSpPr/>
            <p:nvPr/>
          </p:nvSpPr>
          <p:spPr>
            <a:xfrm>
              <a:off x="4346690" y="2152693"/>
              <a:ext cx="440515" cy="78621"/>
            </a:xfrm>
            <a:custGeom>
              <a:avLst/>
              <a:gdLst/>
              <a:ahLst/>
              <a:cxnLst/>
              <a:rect l="l" t="t" r="r" b="b"/>
              <a:pathLst>
                <a:path w="11122" h="1985" extrusionOk="0">
                  <a:moveTo>
                    <a:pt x="1735" y="0"/>
                  </a:moveTo>
                  <a:cubicBezTo>
                    <a:pt x="707" y="0"/>
                    <a:pt x="0" y="1024"/>
                    <a:pt x="361" y="1984"/>
                  </a:cubicBezTo>
                  <a:cubicBezTo>
                    <a:pt x="572" y="1413"/>
                    <a:pt x="1120" y="1033"/>
                    <a:pt x="1735" y="1033"/>
                  </a:cubicBezTo>
                  <a:lnTo>
                    <a:pt x="11122" y="1033"/>
                  </a:lnTo>
                  <a:lnTo>
                    <a:pt x="11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2"/>
            <p:cNvSpPr/>
            <p:nvPr/>
          </p:nvSpPr>
          <p:spPr>
            <a:xfrm>
              <a:off x="4400516" y="2219670"/>
              <a:ext cx="268143" cy="21348"/>
            </a:xfrm>
            <a:custGeom>
              <a:avLst/>
              <a:gdLst/>
              <a:ahLst/>
              <a:cxnLst/>
              <a:rect l="l" t="t" r="r" b="b"/>
              <a:pathLst>
                <a:path w="6770" h="539" extrusionOk="0">
                  <a:moveTo>
                    <a:pt x="328" y="0"/>
                  </a:moveTo>
                  <a:cubicBezTo>
                    <a:pt x="1" y="29"/>
                    <a:pt x="1" y="510"/>
                    <a:pt x="328" y="538"/>
                  </a:cubicBezTo>
                  <a:lnTo>
                    <a:pt x="6443" y="538"/>
                  </a:lnTo>
                  <a:cubicBezTo>
                    <a:pt x="6770" y="510"/>
                    <a:pt x="6770" y="29"/>
                    <a:pt x="6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2"/>
            <p:cNvSpPr/>
            <p:nvPr/>
          </p:nvSpPr>
          <p:spPr>
            <a:xfrm>
              <a:off x="4346293" y="1688966"/>
              <a:ext cx="451407" cy="591419"/>
            </a:xfrm>
            <a:custGeom>
              <a:avLst/>
              <a:gdLst/>
              <a:ahLst/>
              <a:cxnLst/>
              <a:rect l="l" t="t" r="r" b="b"/>
              <a:pathLst>
                <a:path w="11397" h="14932" extrusionOk="0">
                  <a:moveTo>
                    <a:pt x="1705" y="12001"/>
                  </a:moveTo>
                  <a:cubicBezTo>
                    <a:pt x="1717" y="12001"/>
                    <a:pt x="1728" y="12001"/>
                    <a:pt x="1740" y="12001"/>
                  </a:cubicBezTo>
                  <a:lnTo>
                    <a:pt x="10853" y="12001"/>
                  </a:lnTo>
                  <a:lnTo>
                    <a:pt x="10853" y="12448"/>
                  </a:lnTo>
                  <a:lnTo>
                    <a:pt x="4267" y="12448"/>
                  </a:lnTo>
                  <a:cubicBezTo>
                    <a:pt x="3935" y="12482"/>
                    <a:pt x="3935" y="12957"/>
                    <a:pt x="4267" y="12991"/>
                  </a:cubicBezTo>
                  <a:lnTo>
                    <a:pt x="10853" y="12991"/>
                  </a:lnTo>
                  <a:lnTo>
                    <a:pt x="10853" y="13394"/>
                  </a:lnTo>
                  <a:lnTo>
                    <a:pt x="8610" y="13394"/>
                  </a:lnTo>
                  <a:cubicBezTo>
                    <a:pt x="8601" y="13394"/>
                    <a:pt x="8593" y="13393"/>
                    <a:pt x="8584" y="13393"/>
                  </a:cubicBezTo>
                  <a:cubicBezTo>
                    <a:pt x="8433" y="13393"/>
                    <a:pt x="8312" y="13513"/>
                    <a:pt x="8312" y="13664"/>
                  </a:cubicBezTo>
                  <a:cubicBezTo>
                    <a:pt x="8312" y="13814"/>
                    <a:pt x="8433" y="13934"/>
                    <a:pt x="8584" y="13934"/>
                  </a:cubicBezTo>
                  <a:cubicBezTo>
                    <a:pt x="8593" y="13934"/>
                    <a:pt x="8601" y="13933"/>
                    <a:pt x="8610" y="13933"/>
                  </a:cubicBezTo>
                  <a:lnTo>
                    <a:pt x="10853" y="13933"/>
                  </a:lnTo>
                  <a:lnTo>
                    <a:pt x="10853" y="14389"/>
                  </a:lnTo>
                  <a:lnTo>
                    <a:pt x="1740" y="14389"/>
                  </a:lnTo>
                  <a:cubicBezTo>
                    <a:pt x="1731" y="14389"/>
                    <a:pt x="1722" y="14389"/>
                    <a:pt x="1713" y="14389"/>
                  </a:cubicBezTo>
                  <a:cubicBezTo>
                    <a:pt x="1053" y="14389"/>
                    <a:pt x="515" y="13856"/>
                    <a:pt x="515" y="13193"/>
                  </a:cubicBezTo>
                  <a:cubicBezTo>
                    <a:pt x="515" y="12536"/>
                    <a:pt x="1048" y="12001"/>
                    <a:pt x="1705" y="12001"/>
                  </a:cubicBezTo>
                  <a:close/>
                  <a:moveTo>
                    <a:pt x="1740" y="1"/>
                  </a:moveTo>
                  <a:cubicBezTo>
                    <a:pt x="779" y="6"/>
                    <a:pt x="1" y="779"/>
                    <a:pt x="1" y="1740"/>
                  </a:cubicBezTo>
                  <a:lnTo>
                    <a:pt x="1" y="13198"/>
                  </a:lnTo>
                  <a:cubicBezTo>
                    <a:pt x="1" y="14154"/>
                    <a:pt x="779" y="14932"/>
                    <a:pt x="1740" y="14932"/>
                  </a:cubicBezTo>
                  <a:lnTo>
                    <a:pt x="11127" y="14932"/>
                  </a:lnTo>
                  <a:cubicBezTo>
                    <a:pt x="11276" y="14932"/>
                    <a:pt x="11396" y="14812"/>
                    <a:pt x="11396" y="14663"/>
                  </a:cubicBezTo>
                  <a:lnTo>
                    <a:pt x="11396" y="2782"/>
                  </a:lnTo>
                  <a:cubicBezTo>
                    <a:pt x="11382" y="2619"/>
                    <a:pt x="11254" y="2537"/>
                    <a:pt x="11127" y="2537"/>
                  </a:cubicBezTo>
                  <a:cubicBezTo>
                    <a:pt x="11000" y="2537"/>
                    <a:pt x="10872" y="2619"/>
                    <a:pt x="10858" y="2782"/>
                  </a:cubicBezTo>
                  <a:lnTo>
                    <a:pt x="10858" y="11458"/>
                  </a:lnTo>
                  <a:lnTo>
                    <a:pt x="2009" y="11458"/>
                  </a:lnTo>
                  <a:lnTo>
                    <a:pt x="2009" y="9926"/>
                  </a:lnTo>
                  <a:cubicBezTo>
                    <a:pt x="2023" y="9767"/>
                    <a:pt x="1898" y="9633"/>
                    <a:pt x="1740" y="9633"/>
                  </a:cubicBezTo>
                  <a:cubicBezTo>
                    <a:pt x="1581" y="9633"/>
                    <a:pt x="1452" y="9767"/>
                    <a:pt x="1471" y="9926"/>
                  </a:cubicBezTo>
                  <a:lnTo>
                    <a:pt x="1471" y="11478"/>
                  </a:lnTo>
                  <a:cubicBezTo>
                    <a:pt x="1120" y="11531"/>
                    <a:pt x="798" y="11689"/>
                    <a:pt x="544" y="11934"/>
                  </a:cubicBezTo>
                  <a:lnTo>
                    <a:pt x="544" y="1740"/>
                  </a:lnTo>
                  <a:cubicBezTo>
                    <a:pt x="544" y="1183"/>
                    <a:pt x="928" y="702"/>
                    <a:pt x="1466" y="577"/>
                  </a:cubicBezTo>
                  <a:lnTo>
                    <a:pt x="1466" y="9047"/>
                  </a:lnTo>
                  <a:cubicBezTo>
                    <a:pt x="1452" y="9205"/>
                    <a:pt x="1577" y="9340"/>
                    <a:pt x="1735" y="9340"/>
                  </a:cubicBezTo>
                  <a:cubicBezTo>
                    <a:pt x="1898" y="9340"/>
                    <a:pt x="2023" y="9205"/>
                    <a:pt x="2009" y="9047"/>
                  </a:cubicBezTo>
                  <a:lnTo>
                    <a:pt x="2009" y="544"/>
                  </a:lnTo>
                  <a:lnTo>
                    <a:pt x="10853" y="544"/>
                  </a:lnTo>
                  <a:lnTo>
                    <a:pt x="10853" y="1898"/>
                  </a:lnTo>
                  <a:cubicBezTo>
                    <a:pt x="10870" y="2062"/>
                    <a:pt x="10997" y="2143"/>
                    <a:pt x="11125" y="2143"/>
                  </a:cubicBezTo>
                  <a:cubicBezTo>
                    <a:pt x="11252" y="2143"/>
                    <a:pt x="11379" y="2062"/>
                    <a:pt x="11396" y="1898"/>
                  </a:cubicBezTo>
                  <a:lnTo>
                    <a:pt x="11396" y="275"/>
                  </a:lnTo>
                  <a:cubicBezTo>
                    <a:pt x="11396" y="121"/>
                    <a:pt x="11276" y="1"/>
                    <a:pt x="11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" grpId="0" build="p"/>
      <p:bldP spid="587" grpId="0" build="p"/>
      <p:bldP spid="588" grpId="0" build="p"/>
      <p:bldP spid="58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20000" y="446400"/>
            <a:ext cx="419858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500" dirty="0">
                <a:solidFill>
                  <a:schemeClr val="dk1"/>
                </a:solidFill>
                <a:latin typeface="Manrope ExtraBold"/>
                <a:ea typeface="Manrope Medium"/>
                <a:cs typeface="Manrope Medium"/>
              </a:rPr>
              <a:t>Стильный дизайн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0" y="1227680"/>
            <a:ext cx="1974118" cy="311940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3801" y="1227680"/>
            <a:ext cx="2006342" cy="312265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9826" y="1227680"/>
            <a:ext cx="1985420" cy="31194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8"/>
          <p:cNvSpPr txBox="1">
            <a:spLocks noGrp="1"/>
          </p:cNvSpPr>
          <p:nvPr>
            <p:ph type="title"/>
          </p:nvPr>
        </p:nvSpPr>
        <p:spPr>
          <a:xfrm>
            <a:off x="2877983" y="1168357"/>
            <a:ext cx="3388033" cy="6346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 smtClean="0"/>
              <a:t>Заключение</a:t>
            </a:r>
            <a:endParaRPr sz="3500" dirty="0"/>
          </a:p>
        </p:txBody>
      </p:sp>
      <p:sp>
        <p:nvSpPr>
          <p:cNvPr id="520" name="Google Shape;520;p38"/>
          <p:cNvSpPr txBox="1">
            <a:spLocks noGrp="1"/>
          </p:cNvSpPr>
          <p:nvPr>
            <p:ph type="subTitle" idx="1"/>
          </p:nvPr>
        </p:nvSpPr>
        <p:spPr>
          <a:xfrm>
            <a:off x="1694625" y="1702420"/>
            <a:ext cx="5516497" cy="2215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/>
              <a:t>За 3 дня было создано сенсорное веб приложение интуитивно понятное для обучения пользователей разного возраста и степени подготовки основам программирования на языке программирования </a:t>
            </a:r>
            <a:r>
              <a:rPr lang="en-US" b="1" dirty="0" smtClean="0"/>
              <a:t>Python</a:t>
            </a:r>
            <a:r>
              <a:rPr lang="ru-RU" b="1" dirty="0" smtClean="0"/>
              <a:t> и начальным знаниям в сфере электроники.</a:t>
            </a:r>
            <a:endParaRPr b="1" dirty="0"/>
          </a:p>
        </p:txBody>
      </p:sp>
      <p:grpSp>
        <p:nvGrpSpPr>
          <p:cNvPr id="521" name="Google Shape;521;p38"/>
          <p:cNvGrpSpPr/>
          <p:nvPr/>
        </p:nvGrpSpPr>
        <p:grpSpPr>
          <a:xfrm rot="491977">
            <a:off x="7649234" y="3240785"/>
            <a:ext cx="1040193" cy="1295665"/>
            <a:chOff x="5197950" y="1761650"/>
            <a:chExt cx="782875" cy="975150"/>
          </a:xfrm>
        </p:grpSpPr>
        <p:sp>
          <p:nvSpPr>
            <p:cNvPr id="522" name="Google Shape;522;p38"/>
            <p:cNvSpPr/>
            <p:nvPr/>
          </p:nvSpPr>
          <p:spPr>
            <a:xfrm>
              <a:off x="5403650" y="2582900"/>
              <a:ext cx="364050" cy="153900"/>
            </a:xfrm>
            <a:custGeom>
              <a:avLst/>
              <a:gdLst/>
              <a:ahLst/>
              <a:cxnLst/>
              <a:rect l="l" t="t" r="r" b="b"/>
              <a:pathLst>
                <a:path w="14562" h="6156" extrusionOk="0">
                  <a:moveTo>
                    <a:pt x="0" y="0"/>
                  </a:moveTo>
                  <a:lnTo>
                    <a:pt x="0" y="6156"/>
                  </a:lnTo>
                  <a:lnTo>
                    <a:pt x="14561" y="6156"/>
                  </a:lnTo>
                  <a:lnTo>
                    <a:pt x="1456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5197950" y="1761650"/>
              <a:ext cx="782875" cy="821275"/>
            </a:xfrm>
            <a:custGeom>
              <a:avLst/>
              <a:gdLst/>
              <a:ahLst/>
              <a:cxnLst/>
              <a:rect l="l" t="t" r="r" b="b"/>
              <a:pathLst>
                <a:path w="31315" h="32851" extrusionOk="0">
                  <a:moveTo>
                    <a:pt x="5252" y="4704"/>
                  </a:moveTo>
                  <a:lnTo>
                    <a:pt x="5252" y="14562"/>
                  </a:lnTo>
                  <a:cubicBezTo>
                    <a:pt x="5252" y="14729"/>
                    <a:pt x="5252" y="14884"/>
                    <a:pt x="5263" y="15038"/>
                  </a:cubicBezTo>
                  <a:cubicBezTo>
                    <a:pt x="3466" y="14526"/>
                    <a:pt x="2227" y="12883"/>
                    <a:pt x="2227" y="11014"/>
                  </a:cubicBezTo>
                  <a:lnTo>
                    <a:pt x="2227" y="4704"/>
                  </a:lnTo>
                  <a:close/>
                  <a:moveTo>
                    <a:pt x="29088" y="4704"/>
                  </a:moveTo>
                  <a:lnTo>
                    <a:pt x="29088" y="11014"/>
                  </a:lnTo>
                  <a:cubicBezTo>
                    <a:pt x="29076" y="12990"/>
                    <a:pt x="27696" y="14692"/>
                    <a:pt x="25768" y="15109"/>
                  </a:cubicBezTo>
                  <a:lnTo>
                    <a:pt x="25768" y="15109"/>
                  </a:lnTo>
                  <a:cubicBezTo>
                    <a:pt x="25778" y="14931"/>
                    <a:pt x="25778" y="14752"/>
                    <a:pt x="25778" y="14562"/>
                  </a:cubicBezTo>
                  <a:lnTo>
                    <a:pt x="25778" y="4704"/>
                  </a:lnTo>
                  <a:close/>
                  <a:moveTo>
                    <a:pt x="6990" y="1"/>
                  </a:moveTo>
                  <a:cubicBezTo>
                    <a:pt x="6025" y="1"/>
                    <a:pt x="5252" y="775"/>
                    <a:pt x="5252" y="1739"/>
                  </a:cubicBezTo>
                  <a:lnTo>
                    <a:pt x="5252" y="2477"/>
                  </a:lnTo>
                  <a:lnTo>
                    <a:pt x="1" y="2477"/>
                  </a:lnTo>
                  <a:lnTo>
                    <a:pt x="1" y="11014"/>
                  </a:lnTo>
                  <a:cubicBezTo>
                    <a:pt x="1" y="14264"/>
                    <a:pt x="2430" y="16991"/>
                    <a:pt x="5656" y="17372"/>
                  </a:cubicBezTo>
                  <a:cubicBezTo>
                    <a:pt x="6585" y="20658"/>
                    <a:pt x="9085" y="23254"/>
                    <a:pt x="12324" y="24313"/>
                  </a:cubicBezTo>
                  <a:cubicBezTo>
                    <a:pt x="14431" y="26778"/>
                    <a:pt x="14396" y="30421"/>
                    <a:pt x="12252" y="32850"/>
                  </a:cubicBezTo>
                  <a:lnTo>
                    <a:pt x="18789" y="32850"/>
                  </a:lnTo>
                  <a:cubicBezTo>
                    <a:pt x="16646" y="30421"/>
                    <a:pt x="16610" y="26790"/>
                    <a:pt x="18706" y="24313"/>
                  </a:cubicBezTo>
                  <a:cubicBezTo>
                    <a:pt x="21944" y="23254"/>
                    <a:pt x="24432" y="20658"/>
                    <a:pt x="25385" y="17384"/>
                  </a:cubicBezTo>
                  <a:lnTo>
                    <a:pt x="25385" y="17396"/>
                  </a:lnTo>
                  <a:lnTo>
                    <a:pt x="25385" y="17408"/>
                  </a:lnTo>
                  <a:cubicBezTo>
                    <a:pt x="28731" y="17158"/>
                    <a:pt x="31314" y="14360"/>
                    <a:pt x="31314" y="11014"/>
                  </a:cubicBezTo>
                  <a:lnTo>
                    <a:pt x="31314" y="2477"/>
                  </a:lnTo>
                  <a:lnTo>
                    <a:pt x="25778" y="2477"/>
                  </a:lnTo>
                  <a:lnTo>
                    <a:pt x="25778" y="1739"/>
                  </a:lnTo>
                  <a:cubicBezTo>
                    <a:pt x="25778" y="775"/>
                    <a:pt x="25004" y="1"/>
                    <a:pt x="2404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38"/>
          <p:cNvGrpSpPr/>
          <p:nvPr/>
        </p:nvGrpSpPr>
        <p:grpSpPr>
          <a:xfrm rot="-569994">
            <a:off x="462162" y="1199163"/>
            <a:ext cx="965848" cy="1366890"/>
            <a:chOff x="3411725" y="964225"/>
            <a:chExt cx="726900" cy="1028725"/>
          </a:xfrm>
        </p:grpSpPr>
        <p:sp>
          <p:nvSpPr>
            <p:cNvPr id="525" name="Google Shape;525;p38"/>
            <p:cNvSpPr/>
            <p:nvPr/>
          </p:nvSpPr>
          <p:spPr>
            <a:xfrm>
              <a:off x="3411725" y="1060975"/>
              <a:ext cx="726900" cy="931975"/>
            </a:xfrm>
            <a:custGeom>
              <a:avLst/>
              <a:gdLst/>
              <a:ahLst/>
              <a:cxnLst/>
              <a:rect l="l" t="t" r="r" b="b"/>
              <a:pathLst>
                <a:path w="29076" h="37279" extrusionOk="0">
                  <a:moveTo>
                    <a:pt x="0" y="0"/>
                  </a:moveTo>
                  <a:lnTo>
                    <a:pt x="0" y="37279"/>
                  </a:lnTo>
                  <a:lnTo>
                    <a:pt x="29076" y="37279"/>
                  </a:lnTo>
                  <a:lnTo>
                    <a:pt x="2907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3491800" y="1340775"/>
              <a:ext cx="570325" cy="21750"/>
            </a:xfrm>
            <a:custGeom>
              <a:avLst/>
              <a:gdLst/>
              <a:ahLst/>
              <a:cxnLst/>
              <a:rect l="l" t="t" r="r" b="b"/>
              <a:pathLst>
                <a:path w="22813" h="870" extrusionOk="0">
                  <a:moveTo>
                    <a:pt x="0" y="0"/>
                  </a:moveTo>
                  <a:lnTo>
                    <a:pt x="0" y="869"/>
                  </a:lnTo>
                  <a:lnTo>
                    <a:pt x="22813" y="869"/>
                  </a:lnTo>
                  <a:lnTo>
                    <a:pt x="22813" y="0"/>
                  </a:lnTo>
                  <a:close/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3491800" y="1447025"/>
              <a:ext cx="570325" cy="21775"/>
            </a:xfrm>
            <a:custGeom>
              <a:avLst/>
              <a:gdLst/>
              <a:ahLst/>
              <a:cxnLst/>
              <a:rect l="l" t="t" r="r" b="b"/>
              <a:pathLst>
                <a:path w="22813" h="871" extrusionOk="0">
                  <a:moveTo>
                    <a:pt x="0" y="1"/>
                  </a:moveTo>
                  <a:lnTo>
                    <a:pt x="0" y="870"/>
                  </a:lnTo>
                  <a:lnTo>
                    <a:pt x="22813" y="870"/>
                  </a:lnTo>
                  <a:lnTo>
                    <a:pt x="22813" y="1"/>
                  </a:lnTo>
                  <a:close/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3491800" y="1553000"/>
              <a:ext cx="570325" cy="21750"/>
            </a:xfrm>
            <a:custGeom>
              <a:avLst/>
              <a:gdLst/>
              <a:ahLst/>
              <a:cxnLst/>
              <a:rect l="l" t="t" r="r" b="b"/>
              <a:pathLst>
                <a:path w="22813" h="870" extrusionOk="0">
                  <a:moveTo>
                    <a:pt x="0" y="0"/>
                  </a:moveTo>
                  <a:lnTo>
                    <a:pt x="0" y="870"/>
                  </a:lnTo>
                  <a:lnTo>
                    <a:pt x="22813" y="870"/>
                  </a:lnTo>
                  <a:lnTo>
                    <a:pt x="22813" y="0"/>
                  </a:lnTo>
                  <a:close/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3491800" y="1658975"/>
              <a:ext cx="570325" cy="21750"/>
            </a:xfrm>
            <a:custGeom>
              <a:avLst/>
              <a:gdLst/>
              <a:ahLst/>
              <a:cxnLst/>
              <a:rect l="l" t="t" r="r" b="b"/>
              <a:pathLst>
                <a:path w="22813" h="870" extrusionOk="0">
                  <a:moveTo>
                    <a:pt x="0" y="0"/>
                  </a:moveTo>
                  <a:lnTo>
                    <a:pt x="0" y="869"/>
                  </a:lnTo>
                  <a:lnTo>
                    <a:pt x="22813" y="869"/>
                  </a:lnTo>
                  <a:lnTo>
                    <a:pt x="22813" y="0"/>
                  </a:lnTo>
                  <a:close/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3491800" y="1764925"/>
              <a:ext cx="570325" cy="21750"/>
            </a:xfrm>
            <a:custGeom>
              <a:avLst/>
              <a:gdLst/>
              <a:ahLst/>
              <a:cxnLst/>
              <a:rect l="l" t="t" r="r" b="b"/>
              <a:pathLst>
                <a:path w="22813" h="870" extrusionOk="0">
                  <a:moveTo>
                    <a:pt x="0" y="1"/>
                  </a:moveTo>
                  <a:lnTo>
                    <a:pt x="0" y="870"/>
                  </a:lnTo>
                  <a:lnTo>
                    <a:pt x="22813" y="870"/>
                  </a:lnTo>
                  <a:lnTo>
                    <a:pt x="22813" y="1"/>
                  </a:lnTo>
                  <a:close/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3491800" y="1871200"/>
              <a:ext cx="570325" cy="21750"/>
            </a:xfrm>
            <a:custGeom>
              <a:avLst/>
              <a:gdLst/>
              <a:ahLst/>
              <a:cxnLst/>
              <a:rect l="l" t="t" r="r" b="b"/>
              <a:pathLst>
                <a:path w="22813" h="870" extrusionOk="0">
                  <a:moveTo>
                    <a:pt x="0" y="0"/>
                  </a:moveTo>
                  <a:lnTo>
                    <a:pt x="0" y="869"/>
                  </a:lnTo>
                  <a:lnTo>
                    <a:pt x="22813" y="869"/>
                  </a:lnTo>
                  <a:lnTo>
                    <a:pt x="22813" y="0"/>
                  </a:lnTo>
                  <a:close/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8"/>
            <p:cNvSpPr/>
            <p:nvPr/>
          </p:nvSpPr>
          <p:spPr>
            <a:xfrm>
              <a:off x="3496250" y="964225"/>
              <a:ext cx="70875" cy="232800"/>
            </a:xfrm>
            <a:custGeom>
              <a:avLst/>
              <a:gdLst/>
              <a:ahLst/>
              <a:cxnLst/>
              <a:rect l="l" t="t" r="r" b="b"/>
              <a:pathLst>
                <a:path w="2835" h="9312" fill="none" extrusionOk="0">
                  <a:moveTo>
                    <a:pt x="1418" y="1"/>
                  </a:moveTo>
                  <a:cubicBezTo>
                    <a:pt x="2203" y="1"/>
                    <a:pt x="2835" y="632"/>
                    <a:pt x="2835" y="1406"/>
                  </a:cubicBezTo>
                  <a:lnTo>
                    <a:pt x="2835" y="7907"/>
                  </a:lnTo>
                  <a:cubicBezTo>
                    <a:pt x="2835" y="8681"/>
                    <a:pt x="2203" y="9312"/>
                    <a:pt x="1418" y="9312"/>
                  </a:cubicBezTo>
                  <a:cubicBezTo>
                    <a:pt x="632" y="9312"/>
                    <a:pt x="1" y="8681"/>
                    <a:pt x="1" y="7907"/>
                  </a:cubicBezTo>
                  <a:lnTo>
                    <a:pt x="1" y="1406"/>
                  </a:lnTo>
                  <a:cubicBezTo>
                    <a:pt x="1" y="632"/>
                    <a:pt x="632" y="1"/>
                    <a:pt x="1418" y="1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3496250" y="1033000"/>
              <a:ext cx="70875" cy="164025"/>
            </a:xfrm>
            <a:custGeom>
              <a:avLst/>
              <a:gdLst/>
              <a:ahLst/>
              <a:cxnLst/>
              <a:rect l="l" t="t" r="r" b="b"/>
              <a:pathLst>
                <a:path w="2835" h="6561" fill="none" extrusionOk="0">
                  <a:moveTo>
                    <a:pt x="1418" y="0"/>
                  </a:moveTo>
                  <a:cubicBezTo>
                    <a:pt x="2203" y="0"/>
                    <a:pt x="2835" y="631"/>
                    <a:pt x="2835" y="1417"/>
                  </a:cubicBezTo>
                  <a:lnTo>
                    <a:pt x="2835" y="5156"/>
                  </a:lnTo>
                  <a:cubicBezTo>
                    <a:pt x="2835" y="5930"/>
                    <a:pt x="2203" y="6561"/>
                    <a:pt x="1418" y="6561"/>
                  </a:cubicBezTo>
                  <a:cubicBezTo>
                    <a:pt x="632" y="6561"/>
                    <a:pt x="1" y="5930"/>
                    <a:pt x="1" y="5156"/>
                  </a:cubicBezTo>
                  <a:lnTo>
                    <a:pt x="1" y="1417"/>
                  </a:lnTo>
                  <a:cubicBezTo>
                    <a:pt x="1" y="631"/>
                    <a:pt x="632" y="0"/>
                    <a:pt x="1418" y="0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3895725" y="1153850"/>
              <a:ext cx="87225" cy="83075"/>
            </a:xfrm>
            <a:custGeom>
              <a:avLst/>
              <a:gdLst/>
              <a:ahLst/>
              <a:cxnLst/>
              <a:rect l="l" t="t" r="r" b="b"/>
              <a:pathLst>
                <a:path w="3489" h="3323" extrusionOk="0">
                  <a:moveTo>
                    <a:pt x="1750" y="786"/>
                  </a:moveTo>
                  <a:lnTo>
                    <a:pt x="2203" y="2108"/>
                  </a:lnTo>
                  <a:lnTo>
                    <a:pt x="1286" y="2108"/>
                  </a:lnTo>
                  <a:lnTo>
                    <a:pt x="1750" y="786"/>
                  </a:lnTo>
                  <a:close/>
                  <a:moveTo>
                    <a:pt x="1238" y="0"/>
                  </a:moveTo>
                  <a:lnTo>
                    <a:pt x="0" y="3322"/>
                  </a:lnTo>
                  <a:lnTo>
                    <a:pt x="869" y="3322"/>
                  </a:lnTo>
                  <a:lnTo>
                    <a:pt x="1072" y="2715"/>
                  </a:lnTo>
                  <a:lnTo>
                    <a:pt x="2417" y="2715"/>
                  </a:lnTo>
                  <a:lnTo>
                    <a:pt x="2619" y="3322"/>
                  </a:lnTo>
                  <a:lnTo>
                    <a:pt x="3489" y="332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3870700" y="1135675"/>
              <a:ext cx="134575" cy="134575"/>
            </a:xfrm>
            <a:custGeom>
              <a:avLst/>
              <a:gdLst/>
              <a:ahLst/>
              <a:cxnLst/>
              <a:rect l="l" t="t" r="r" b="b"/>
              <a:pathLst>
                <a:path w="5383" h="5383" fill="none" extrusionOk="0">
                  <a:moveTo>
                    <a:pt x="5383" y="2692"/>
                  </a:moveTo>
                  <a:cubicBezTo>
                    <a:pt x="5383" y="4180"/>
                    <a:pt x="4180" y="5383"/>
                    <a:pt x="2692" y="5383"/>
                  </a:cubicBezTo>
                  <a:cubicBezTo>
                    <a:pt x="1203" y="5383"/>
                    <a:pt x="1" y="4180"/>
                    <a:pt x="1" y="2692"/>
                  </a:cubicBezTo>
                  <a:cubicBezTo>
                    <a:pt x="1" y="1203"/>
                    <a:pt x="1203" y="1"/>
                    <a:pt x="2692" y="1"/>
                  </a:cubicBezTo>
                  <a:cubicBezTo>
                    <a:pt x="4180" y="1"/>
                    <a:pt x="5383" y="1203"/>
                    <a:pt x="5383" y="269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38"/>
          <p:cNvGrpSpPr/>
          <p:nvPr/>
        </p:nvGrpSpPr>
        <p:grpSpPr>
          <a:xfrm rot="183768">
            <a:off x="2159585" y="4101535"/>
            <a:ext cx="1286998" cy="468420"/>
            <a:chOff x="2270500" y="1841675"/>
            <a:chExt cx="726900" cy="264550"/>
          </a:xfrm>
        </p:grpSpPr>
        <p:sp>
          <p:nvSpPr>
            <p:cNvPr id="537" name="Google Shape;537;p38"/>
            <p:cNvSpPr/>
            <p:nvPr/>
          </p:nvSpPr>
          <p:spPr>
            <a:xfrm>
              <a:off x="2270500" y="1841675"/>
              <a:ext cx="726900" cy="264550"/>
            </a:xfrm>
            <a:custGeom>
              <a:avLst/>
              <a:gdLst/>
              <a:ahLst/>
              <a:cxnLst/>
              <a:rect l="l" t="t" r="r" b="b"/>
              <a:pathLst>
                <a:path w="29076" h="10582" extrusionOk="0">
                  <a:moveTo>
                    <a:pt x="21627" y="0"/>
                  </a:moveTo>
                  <a:cubicBezTo>
                    <a:pt x="21361" y="0"/>
                    <a:pt x="21093" y="21"/>
                    <a:pt x="20825" y="62"/>
                  </a:cubicBezTo>
                  <a:cubicBezTo>
                    <a:pt x="18575" y="407"/>
                    <a:pt x="16813" y="2146"/>
                    <a:pt x="16420" y="4384"/>
                  </a:cubicBezTo>
                  <a:lnTo>
                    <a:pt x="16420" y="4360"/>
                  </a:lnTo>
                  <a:cubicBezTo>
                    <a:pt x="15848" y="4051"/>
                    <a:pt x="15217" y="3884"/>
                    <a:pt x="14562" y="3884"/>
                  </a:cubicBezTo>
                  <a:lnTo>
                    <a:pt x="14527" y="3884"/>
                  </a:lnTo>
                  <a:cubicBezTo>
                    <a:pt x="14506" y="3884"/>
                    <a:pt x="14485" y="3883"/>
                    <a:pt x="14465" y="3883"/>
                  </a:cubicBezTo>
                  <a:cubicBezTo>
                    <a:pt x="13831" y="3883"/>
                    <a:pt x="13199" y="4061"/>
                    <a:pt x="12633" y="4372"/>
                  </a:cubicBezTo>
                  <a:cubicBezTo>
                    <a:pt x="12241" y="2134"/>
                    <a:pt x="10455" y="395"/>
                    <a:pt x="8204" y="74"/>
                  </a:cubicBezTo>
                  <a:cubicBezTo>
                    <a:pt x="7944" y="35"/>
                    <a:pt x="7685" y="17"/>
                    <a:pt x="7428" y="17"/>
                  </a:cubicBezTo>
                  <a:cubicBezTo>
                    <a:pt x="5461" y="17"/>
                    <a:pt x="3633" y="1118"/>
                    <a:pt x="2727" y="2908"/>
                  </a:cubicBezTo>
                  <a:lnTo>
                    <a:pt x="2751" y="2836"/>
                  </a:lnTo>
                  <a:lnTo>
                    <a:pt x="1" y="2836"/>
                  </a:lnTo>
                  <a:lnTo>
                    <a:pt x="1" y="3943"/>
                  </a:lnTo>
                  <a:lnTo>
                    <a:pt x="2323" y="3943"/>
                  </a:lnTo>
                  <a:lnTo>
                    <a:pt x="2335" y="3908"/>
                  </a:lnTo>
                  <a:lnTo>
                    <a:pt x="2335" y="3908"/>
                  </a:lnTo>
                  <a:cubicBezTo>
                    <a:pt x="1525" y="6920"/>
                    <a:pt x="3478" y="9980"/>
                    <a:pt x="6561" y="10504"/>
                  </a:cubicBezTo>
                  <a:cubicBezTo>
                    <a:pt x="6857" y="10553"/>
                    <a:pt x="7150" y="10577"/>
                    <a:pt x="7440" y="10577"/>
                  </a:cubicBezTo>
                  <a:cubicBezTo>
                    <a:pt x="10158" y="10577"/>
                    <a:pt x="12511" y="8477"/>
                    <a:pt x="12705" y="5658"/>
                  </a:cubicBezTo>
                  <a:cubicBezTo>
                    <a:pt x="13241" y="5241"/>
                    <a:pt x="13884" y="5015"/>
                    <a:pt x="14562" y="5003"/>
                  </a:cubicBezTo>
                  <a:cubicBezTo>
                    <a:pt x="15217" y="5015"/>
                    <a:pt x="15848" y="5241"/>
                    <a:pt x="16348" y="5658"/>
                  </a:cubicBezTo>
                  <a:lnTo>
                    <a:pt x="16348" y="5622"/>
                  </a:lnTo>
                  <a:cubicBezTo>
                    <a:pt x="16521" y="8446"/>
                    <a:pt x="18877" y="10582"/>
                    <a:pt x="21620" y="10582"/>
                  </a:cubicBezTo>
                  <a:cubicBezTo>
                    <a:pt x="21895" y="10582"/>
                    <a:pt x="22175" y="10560"/>
                    <a:pt x="22456" y="10516"/>
                  </a:cubicBezTo>
                  <a:cubicBezTo>
                    <a:pt x="25540" y="10016"/>
                    <a:pt x="27528" y="6968"/>
                    <a:pt x="26730" y="3955"/>
                  </a:cubicBezTo>
                  <a:lnTo>
                    <a:pt x="29064" y="3955"/>
                  </a:lnTo>
                  <a:lnTo>
                    <a:pt x="29076" y="2836"/>
                  </a:lnTo>
                  <a:lnTo>
                    <a:pt x="26314" y="2836"/>
                  </a:lnTo>
                  <a:lnTo>
                    <a:pt x="26314" y="2860"/>
                  </a:lnTo>
                  <a:cubicBezTo>
                    <a:pt x="25402" y="1089"/>
                    <a:pt x="23577" y="0"/>
                    <a:pt x="2162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8"/>
            <p:cNvSpPr/>
            <p:nvPr/>
          </p:nvSpPr>
          <p:spPr>
            <a:xfrm>
              <a:off x="2352375" y="1869700"/>
              <a:ext cx="208675" cy="208675"/>
            </a:xfrm>
            <a:custGeom>
              <a:avLst/>
              <a:gdLst/>
              <a:ahLst/>
              <a:cxnLst/>
              <a:rect l="l" t="t" r="r" b="b"/>
              <a:pathLst>
                <a:path w="8347" h="8347" extrusionOk="0">
                  <a:moveTo>
                    <a:pt x="4167" y="1"/>
                  </a:moveTo>
                  <a:cubicBezTo>
                    <a:pt x="1869" y="1"/>
                    <a:pt x="0" y="1870"/>
                    <a:pt x="0" y="4168"/>
                  </a:cubicBezTo>
                  <a:cubicBezTo>
                    <a:pt x="0" y="6478"/>
                    <a:pt x="1869" y="8347"/>
                    <a:pt x="4167" y="8347"/>
                  </a:cubicBezTo>
                  <a:cubicBezTo>
                    <a:pt x="6477" y="8347"/>
                    <a:pt x="8346" y="6478"/>
                    <a:pt x="8346" y="4168"/>
                  </a:cubicBezTo>
                  <a:cubicBezTo>
                    <a:pt x="8346" y="1870"/>
                    <a:pt x="6477" y="1"/>
                    <a:pt x="416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2706875" y="1869700"/>
              <a:ext cx="208675" cy="208675"/>
            </a:xfrm>
            <a:custGeom>
              <a:avLst/>
              <a:gdLst/>
              <a:ahLst/>
              <a:cxnLst/>
              <a:rect l="l" t="t" r="r" b="b"/>
              <a:pathLst>
                <a:path w="8347" h="8347" extrusionOk="0">
                  <a:moveTo>
                    <a:pt x="4180" y="1"/>
                  </a:moveTo>
                  <a:cubicBezTo>
                    <a:pt x="1870" y="1"/>
                    <a:pt x="0" y="1870"/>
                    <a:pt x="0" y="4168"/>
                  </a:cubicBezTo>
                  <a:cubicBezTo>
                    <a:pt x="0" y="6478"/>
                    <a:pt x="1870" y="8347"/>
                    <a:pt x="4180" y="8347"/>
                  </a:cubicBezTo>
                  <a:cubicBezTo>
                    <a:pt x="6477" y="8347"/>
                    <a:pt x="8347" y="6478"/>
                    <a:pt x="8347" y="4168"/>
                  </a:cubicBezTo>
                  <a:cubicBezTo>
                    <a:pt x="8347" y="1870"/>
                    <a:pt x="6477" y="1"/>
                    <a:pt x="418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540;p38"/>
          <p:cNvGrpSpPr/>
          <p:nvPr/>
        </p:nvGrpSpPr>
        <p:grpSpPr>
          <a:xfrm rot="762476">
            <a:off x="5423473" y="427259"/>
            <a:ext cx="1604996" cy="688226"/>
            <a:chOff x="1923150" y="2392675"/>
            <a:chExt cx="1207900" cy="517950"/>
          </a:xfrm>
        </p:grpSpPr>
        <p:sp>
          <p:nvSpPr>
            <p:cNvPr id="541" name="Google Shape;541;p38"/>
            <p:cNvSpPr/>
            <p:nvPr/>
          </p:nvSpPr>
          <p:spPr>
            <a:xfrm>
              <a:off x="1923150" y="2392675"/>
              <a:ext cx="1207900" cy="401875"/>
            </a:xfrm>
            <a:custGeom>
              <a:avLst/>
              <a:gdLst/>
              <a:ahLst/>
              <a:cxnLst/>
              <a:rect l="l" t="t" r="r" b="b"/>
              <a:pathLst>
                <a:path w="48316" h="16075" extrusionOk="0">
                  <a:moveTo>
                    <a:pt x="24158" y="1"/>
                  </a:moveTo>
                  <a:lnTo>
                    <a:pt x="0" y="8621"/>
                  </a:lnTo>
                  <a:lnTo>
                    <a:pt x="24158" y="16074"/>
                  </a:lnTo>
                  <a:lnTo>
                    <a:pt x="48316" y="8621"/>
                  </a:lnTo>
                  <a:lnTo>
                    <a:pt x="2415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2166325" y="2569800"/>
              <a:ext cx="721250" cy="340825"/>
            </a:xfrm>
            <a:custGeom>
              <a:avLst/>
              <a:gdLst/>
              <a:ahLst/>
              <a:cxnLst/>
              <a:rect l="l" t="t" r="r" b="b"/>
              <a:pathLst>
                <a:path w="28850" h="13633" extrusionOk="0">
                  <a:moveTo>
                    <a:pt x="14425" y="0"/>
                  </a:moveTo>
                  <a:cubicBezTo>
                    <a:pt x="9555" y="0"/>
                    <a:pt x="4686" y="774"/>
                    <a:pt x="1" y="2322"/>
                  </a:cubicBezTo>
                  <a:lnTo>
                    <a:pt x="1" y="11204"/>
                  </a:lnTo>
                  <a:cubicBezTo>
                    <a:pt x="1" y="11204"/>
                    <a:pt x="2235" y="10520"/>
                    <a:pt x="5198" y="10520"/>
                  </a:cubicBezTo>
                  <a:cubicBezTo>
                    <a:pt x="8048" y="10520"/>
                    <a:pt x="11571" y="11152"/>
                    <a:pt x="14431" y="13633"/>
                  </a:cubicBezTo>
                  <a:cubicBezTo>
                    <a:pt x="17285" y="11152"/>
                    <a:pt x="20806" y="10520"/>
                    <a:pt x="23654" y="10520"/>
                  </a:cubicBezTo>
                  <a:cubicBezTo>
                    <a:pt x="26615" y="10520"/>
                    <a:pt x="28850" y="11204"/>
                    <a:pt x="28850" y="11204"/>
                  </a:cubicBezTo>
                  <a:lnTo>
                    <a:pt x="28850" y="2322"/>
                  </a:lnTo>
                  <a:cubicBezTo>
                    <a:pt x="24164" y="774"/>
                    <a:pt x="19295" y="0"/>
                    <a:pt x="1442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7"/>
          <p:cNvSpPr txBox="1">
            <a:spLocks noGrp="1"/>
          </p:cNvSpPr>
          <p:nvPr>
            <p:ph type="subTitle" idx="1"/>
          </p:nvPr>
        </p:nvSpPr>
        <p:spPr>
          <a:xfrm>
            <a:off x="602390" y="1653530"/>
            <a:ext cx="7828391" cy="90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b="1" dirty="0" smtClean="0"/>
              <a:t>Спасибо за внимание!</a:t>
            </a:r>
            <a:endParaRPr sz="5400" b="1" dirty="0"/>
          </a:p>
        </p:txBody>
      </p:sp>
      <p:grpSp>
        <p:nvGrpSpPr>
          <p:cNvPr id="784" name="Google Shape;784;p47"/>
          <p:cNvGrpSpPr/>
          <p:nvPr/>
        </p:nvGrpSpPr>
        <p:grpSpPr>
          <a:xfrm rot="1029778">
            <a:off x="7173313" y="331189"/>
            <a:ext cx="1207939" cy="517967"/>
            <a:chOff x="1923150" y="2392675"/>
            <a:chExt cx="1207900" cy="517950"/>
          </a:xfrm>
        </p:grpSpPr>
        <p:sp>
          <p:nvSpPr>
            <p:cNvPr id="785" name="Google Shape;785;p47"/>
            <p:cNvSpPr/>
            <p:nvPr/>
          </p:nvSpPr>
          <p:spPr>
            <a:xfrm>
              <a:off x="1923150" y="2392675"/>
              <a:ext cx="1207900" cy="401875"/>
            </a:xfrm>
            <a:custGeom>
              <a:avLst/>
              <a:gdLst/>
              <a:ahLst/>
              <a:cxnLst/>
              <a:rect l="l" t="t" r="r" b="b"/>
              <a:pathLst>
                <a:path w="48316" h="16075" extrusionOk="0">
                  <a:moveTo>
                    <a:pt x="24158" y="1"/>
                  </a:moveTo>
                  <a:lnTo>
                    <a:pt x="0" y="8621"/>
                  </a:lnTo>
                  <a:lnTo>
                    <a:pt x="24158" y="16074"/>
                  </a:lnTo>
                  <a:lnTo>
                    <a:pt x="48316" y="8621"/>
                  </a:lnTo>
                  <a:lnTo>
                    <a:pt x="2415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7"/>
            <p:cNvSpPr/>
            <p:nvPr/>
          </p:nvSpPr>
          <p:spPr>
            <a:xfrm>
              <a:off x="2166325" y="2569800"/>
              <a:ext cx="721250" cy="340825"/>
            </a:xfrm>
            <a:custGeom>
              <a:avLst/>
              <a:gdLst/>
              <a:ahLst/>
              <a:cxnLst/>
              <a:rect l="l" t="t" r="r" b="b"/>
              <a:pathLst>
                <a:path w="28850" h="13633" extrusionOk="0">
                  <a:moveTo>
                    <a:pt x="14425" y="0"/>
                  </a:moveTo>
                  <a:cubicBezTo>
                    <a:pt x="9555" y="0"/>
                    <a:pt x="4686" y="774"/>
                    <a:pt x="1" y="2322"/>
                  </a:cubicBezTo>
                  <a:lnTo>
                    <a:pt x="1" y="11204"/>
                  </a:lnTo>
                  <a:cubicBezTo>
                    <a:pt x="1" y="11204"/>
                    <a:pt x="2235" y="10520"/>
                    <a:pt x="5198" y="10520"/>
                  </a:cubicBezTo>
                  <a:cubicBezTo>
                    <a:pt x="8048" y="10520"/>
                    <a:pt x="11571" y="11152"/>
                    <a:pt x="14431" y="13633"/>
                  </a:cubicBezTo>
                  <a:cubicBezTo>
                    <a:pt x="17285" y="11152"/>
                    <a:pt x="20806" y="10520"/>
                    <a:pt x="23654" y="10520"/>
                  </a:cubicBezTo>
                  <a:cubicBezTo>
                    <a:pt x="26615" y="10520"/>
                    <a:pt x="28850" y="11204"/>
                    <a:pt x="28850" y="11204"/>
                  </a:cubicBezTo>
                  <a:lnTo>
                    <a:pt x="28850" y="2322"/>
                  </a:lnTo>
                  <a:cubicBezTo>
                    <a:pt x="24164" y="774"/>
                    <a:pt x="19295" y="0"/>
                    <a:pt x="1442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7"/>
          <p:cNvGrpSpPr/>
          <p:nvPr/>
        </p:nvGrpSpPr>
        <p:grpSpPr>
          <a:xfrm rot="-431171" flipH="1">
            <a:off x="790122" y="3504076"/>
            <a:ext cx="1153178" cy="1303024"/>
            <a:chOff x="5689975" y="2991275"/>
            <a:chExt cx="1397825" cy="1579675"/>
          </a:xfrm>
        </p:grpSpPr>
        <p:sp>
          <p:nvSpPr>
            <p:cNvPr id="788" name="Google Shape;788;p47"/>
            <p:cNvSpPr/>
            <p:nvPr/>
          </p:nvSpPr>
          <p:spPr>
            <a:xfrm>
              <a:off x="5689975" y="3078175"/>
              <a:ext cx="1190350" cy="1190650"/>
            </a:xfrm>
            <a:custGeom>
              <a:avLst/>
              <a:gdLst/>
              <a:ahLst/>
              <a:cxnLst/>
              <a:rect l="l" t="t" r="r" b="b"/>
              <a:pathLst>
                <a:path w="47614" h="47626" extrusionOk="0">
                  <a:moveTo>
                    <a:pt x="23801" y="1"/>
                  </a:moveTo>
                  <a:cubicBezTo>
                    <a:pt x="10657" y="1"/>
                    <a:pt x="1" y="10669"/>
                    <a:pt x="1" y="23813"/>
                  </a:cubicBezTo>
                  <a:cubicBezTo>
                    <a:pt x="1" y="36970"/>
                    <a:pt x="10657" y="47626"/>
                    <a:pt x="23801" y="47626"/>
                  </a:cubicBezTo>
                  <a:cubicBezTo>
                    <a:pt x="36958" y="47626"/>
                    <a:pt x="47614" y="36970"/>
                    <a:pt x="47614" y="23813"/>
                  </a:cubicBezTo>
                  <a:cubicBezTo>
                    <a:pt x="47614" y="10669"/>
                    <a:pt x="36958" y="1"/>
                    <a:pt x="2380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7"/>
            <p:cNvSpPr/>
            <p:nvPr/>
          </p:nvSpPr>
          <p:spPr>
            <a:xfrm>
              <a:off x="5750100" y="3138025"/>
              <a:ext cx="1068025" cy="1068000"/>
            </a:xfrm>
            <a:custGeom>
              <a:avLst/>
              <a:gdLst/>
              <a:ahLst/>
              <a:cxnLst/>
              <a:rect l="l" t="t" r="r" b="b"/>
              <a:pathLst>
                <a:path w="42721" h="42720" fill="none" extrusionOk="0">
                  <a:moveTo>
                    <a:pt x="42721" y="21360"/>
                  </a:moveTo>
                  <a:cubicBezTo>
                    <a:pt x="42721" y="33147"/>
                    <a:pt x="33160" y="42720"/>
                    <a:pt x="21361" y="42720"/>
                  </a:cubicBezTo>
                  <a:cubicBezTo>
                    <a:pt x="9562" y="42720"/>
                    <a:pt x="1" y="33147"/>
                    <a:pt x="1" y="21360"/>
                  </a:cubicBezTo>
                  <a:cubicBezTo>
                    <a:pt x="1" y="9561"/>
                    <a:pt x="9562" y="0"/>
                    <a:pt x="21361" y="0"/>
                  </a:cubicBezTo>
                  <a:cubicBezTo>
                    <a:pt x="33160" y="0"/>
                    <a:pt x="42721" y="9561"/>
                    <a:pt x="42721" y="21360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7"/>
            <p:cNvSpPr/>
            <p:nvPr/>
          </p:nvSpPr>
          <p:spPr>
            <a:xfrm>
              <a:off x="6284100" y="3079375"/>
              <a:ext cx="301250" cy="163450"/>
            </a:xfrm>
            <a:custGeom>
              <a:avLst/>
              <a:gdLst/>
              <a:ahLst/>
              <a:cxnLst/>
              <a:rect l="l" t="t" r="r" b="b"/>
              <a:pathLst>
                <a:path w="12050" h="6538" fill="none" extrusionOk="0">
                  <a:moveTo>
                    <a:pt x="6716" y="917"/>
                  </a:moveTo>
                  <a:cubicBezTo>
                    <a:pt x="9835" y="1834"/>
                    <a:pt x="12050" y="3632"/>
                    <a:pt x="11669" y="4930"/>
                  </a:cubicBezTo>
                  <a:cubicBezTo>
                    <a:pt x="11288" y="6239"/>
                    <a:pt x="8454" y="6537"/>
                    <a:pt x="5335" y="5620"/>
                  </a:cubicBezTo>
                  <a:cubicBezTo>
                    <a:pt x="2215" y="4704"/>
                    <a:pt x="1" y="2906"/>
                    <a:pt x="382" y="1608"/>
                  </a:cubicBezTo>
                  <a:cubicBezTo>
                    <a:pt x="763" y="310"/>
                    <a:pt x="3608" y="1"/>
                    <a:pt x="6716" y="917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5980200" y="4102425"/>
              <a:ext cx="301550" cy="163725"/>
            </a:xfrm>
            <a:custGeom>
              <a:avLst/>
              <a:gdLst/>
              <a:ahLst/>
              <a:cxnLst/>
              <a:rect l="l" t="t" r="r" b="b"/>
              <a:pathLst>
                <a:path w="12062" h="6549" fill="none" extrusionOk="0">
                  <a:moveTo>
                    <a:pt x="6728" y="917"/>
                  </a:moveTo>
                  <a:cubicBezTo>
                    <a:pt x="9835" y="1846"/>
                    <a:pt x="12062" y="3644"/>
                    <a:pt x="11681" y="4941"/>
                  </a:cubicBezTo>
                  <a:cubicBezTo>
                    <a:pt x="11288" y="6239"/>
                    <a:pt x="8454" y="6549"/>
                    <a:pt x="5334" y="5632"/>
                  </a:cubicBezTo>
                  <a:cubicBezTo>
                    <a:pt x="2215" y="4703"/>
                    <a:pt x="0" y="2905"/>
                    <a:pt x="381" y="1608"/>
                  </a:cubicBezTo>
                  <a:cubicBezTo>
                    <a:pt x="774" y="310"/>
                    <a:pt x="3608" y="0"/>
                    <a:pt x="6728" y="917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5842675" y="3160925"/>
              <a:ext cx="592075" cy="1023375"/>
            </a:xfrm>
            <a:custGeom>
              <a:avLst/>
              <a:gdLst/>
              <a:ahLst/>
              <a:cxnLst/>
              <a:rect l="l" t="t" r="r" b="b"/>
              <a:pathLst>
                <a:path w="23683" h="40935" fill="none" extrusionOk="0">
                  <a:moveTo>
                    <a:pt x="23682" y="1"/>
                  </a:moveTo>
                  <a:cubicBezTo>
                    <a:pt x="13955" y="251"/>
                    <a:pt x="5501" y="6740"/>
                    <a:pt x="2751" y="16074"/>
                  </a:cubicBezTo>
                  <a:cubicBezTo>
                    <a:pt x="1" y="25409"/>
                    <a:pt x="3585" y="35446"/>
                    <a:pt x="11621" y="4093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7"/>
            <p:cNvSpPr/>
            <p:nvPr/>
          </p:nvSpPr>
          <p:spPr>
            <a:xfrm>
              <a:off x="6002225" y="3160925"/>
              <a:ext cx="432525" cy="1023075"/>
            </a:xfrm>
            <a:custGeom>
              <a:avLst/>
              <a:gdLst/>
              <a:ahLst/>
              <a:cxnLst/>
              <a:rect l="l" t="t" r="r" b="b"/>
              <a:pathLst>
                <a:path w="17301" h="40923" fill="none" extrusionOk="0">
                  <a:moveTo>
                    <a:pt x="17300" y="1"/>
                  </a:moveTo>
                  <a:cubicBezTo>
                    <a:pt x="15098" y="1382"/>
                    <a:pt x="7156" y="6740"/>
                    <a:pt x="3727" y="17444"/>
                  </a:cubicBezTo>
                  <a:cubicBezTo>
                    <a:pt x="1" y="29052"/>
                    <a:pt x="4227" y="38744"/>
                    <a:pt x="5239" y="4092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7"/>
            <p:cNvSpPr/>
            <p:nvPr/>
          </p:nvSpPr>
          <p:spPr>
            <a:xfrm>
              <a:off x="6133200" y="3160925"/>
              <a:ext cx="592050" cy="1023375"/>
            </a:xfrm>
            <a:custGeom>
              <a:avLst/>
              <a:gdLst/>
              <a:ahLst/>
              <a:cxnLst/>
              <a:rect l="l" t="t" r="r" b="b"/>
              <a:pathLst>
                <a:path w="23682" h="40935" fill="none" extrusionOk="0">
                  <a:moveTo>
                    <a:pt x="12061" y="1"/>
                  </a:moveTo>
                  <a:cubicBezTo>
                    <a:pt x="20098" y="5478"/>
                    <a:pt x="23682" y="15527"/>
                    <a:pt x="20931" y="24849"/>
                  </a:cubicBezTo>
                  <a:cubicBezTo>
                    <a:pt x="18181" y="34184"/>
                    <a:pt x="9728" y="40673"/>
                    <a:pt x="0" y="4093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7"/>
            <p:cNvSpPr/>
            <p:nvPr/>
          </p:nvSpPr>
          <p:spPr>
            <a:xfrm>
              <a:off x="6133200" y="3160925"/>
              <a:ext cx="423275" cy="1023075"/>
            </a:xfrm>
            <a:custGeom>
              <a:avLst/>
              <a:gdLst/>
              <a:ahLst/>
              <a:cxnLst/>
              <a:rect l="l" t="t" r="r" b="b"/>
              <a:pathLst>
                <a:path w="16931" h="40923" fill="none" extrusionOk="0">
                  <a:moveTo>
                    <a:pt x="12061" y="1"/>
                  </a:moveTo>
                  <a:cubicBezTo>
                    <a:pt x="13157" y="2358"/>
                    <a:pt x="16931" y="11169"/>
                    <a:pt x="14002" y="22016"/>
                  </a:cubicBezTo>
                  <a:cubicBezTo>
                    <a:pt x="10835" y="33803"/>
                    <a:pt x="2036" y="39649"/>
                    <a:pt x="0" y="4092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6133200" y="3159750"/>
              <a:ext cx="301850" cy="1024250"/>
            </a:xfrm>
            <a:custGeom>
              <a:avLst/>
              <a:gdLst/>
              <a:ahLst/>
              <a:cxnLst/>
              <a:rect l="l" t="t" r="r" b="b"/>
              <a:pathLst>
                <a:path w="12074" h="40970" fill="none" extrusionOk="0">
                  <a:moveTo>
                    <a:pt x="12073" y="0"/>
                  </a:moveTo>
                  <a:lnTo>
                    <a:pt x="0" y="409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5772150" y="3520800"/>
              <a:ext cx="1023950" cy="301850"/>
            </a:xfrm>
            <a:custGeom>
              <a:avLst/>
              <a:gdLst/>
              <a:ahLst/>
              <a:cxnLst/>
              <a:rect l="l" t="t" r="r" b="b"/>
              <a:pathLst>
                <a:path w="40958" h="12074" fill="none" extrusionOk="0">
                  <a:moveTo>
                    <a:pt x="40958" y="12073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7"/>
            <p:cNvSpPr/>
            <p:nvPr/>
          </p:nvSpPr>
          <p:spPr>
            <a:xfrm>
              <a:off x="5786425" y="3789875"/>
              <a:ext cx="811150" cy="314350"/>
            </a:xfrm>
            <a:custGeom>
              <a:avLst/>
              <a:gdLst/>
              <a:ahLst/>
              <a:cxnLst/>
              <a:rect l="l" t="t" r="r" b="b"/>
              <a:pathLst>
                <a:path w="32446" h="12574" fill="none" extrusionOk="0">
                  <a:moveTo>
                    <a:pt x="1" y="3001"/>
                  </a:moveTo>
                  <a:cubicBezTo>
                    <a:pt x="2310" y="2180"/>
                    <a:pt x="9323" y="1"/>
                    <a:pt x="17777" y="2501"/>
                  </a:cubicBezTo>
                  <a:cubicBezTo>
                    <a:pt x="23611" y="4227"/>
                    <a:pt x="28742" y="7752"/>
                    <a:pt x="32445" y="1257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7"/>
            <p:cNvSpPr/>
            <p:nvPr/>
          </p:nvSpPr>
          <p:spPr>
            <a:xfrm>
              <a:off x="5970675" y="3239225"/>
              <a:ext cx="811125" cy="344100"/>
            </a:xfrm>
            <a:custGeom>
              <a:avLst/>
              <a:gdLst/>
              <a:ahLst/>
              <a:cxnLst/>
              <a:rect l="l" t="t" r="r" b="b"/>
              <a:pathLst>
                <a:path w="32445" h="13764" fill="none" extrusionOk="0">
                  <a:moveTo>
                    <a:pt x="0" y="0"/>
                  </a:moveTo>
                  <a:cubicBezTo>
                    <a:pt x="7585" y="9894"/>
                    <a:pt x="20705" y="13764"/>
                    <a:pt x="32445" y="956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7"/>
            <p:cNvSpPr/>
            <p:nvPr/>
          </p:nvSpPr>
          <p:spPr>
            <a:xfrm>
              <a:off x="5964725" y="2991275"/>
              <a:ext cx="1123075" cy="1579675"/>
            </a:xfrm>
            <a:custGeom>
              <a:avLst/>
              <a:gdLst/>
              <a:ahLst/>
              <a:cxnLst/>
              <a:rect l="l" t="t" r="r" b="b"/>
              <a:pathLst>
                <a:path w="44923" h="63187" extrusionOk="0">
                  <a:moveTo>
                    <a:pt x="21110" y="0"/>
                  </a:moveTo>
                  <a:lnTo>
                    <a:pt x="20396" y="2441"/>
                  </a:lnTo>
                  <a:lnTo>
                    <a:pt x="19479" y="5584"/>
                  </a:lnTo>
                  <a:lnTo>
                    <a:pt x="20336" y="5834"/>
                  </a:lnTo>
                  <a:lnTo>
                    <a:pt x="21265" y="2703"/>
                  </a:lnTo>
                  <a:cubicBezTo>
                    <a:pt x="34648" y="7144"/>
                    <a:pt x="42089" y="21396"/>
                    <a:pt x="38112" y="34921"/>
                  </a:cubicBezTo>
                  <a:cubicBezTo>
                    <a:pt x="34764" y="46267"/>
                    <a:pt x="24365" y="53676"/>
                    <a:pt x="13034" y="53676"/>
                  </a:cubicBezTo>
                  <a:cubicBezTo>
                    <a:pt x="10868" y="53676"/>
                    <a:pt x="8668" y="53406"/>
                    <a:pt x="6477" y="52840"/>
                  </a:cubicBezTo>
                  <a:lnTo>
                    <a:pt x="7406" y="49721"/>
                  </a:lnTo>
                  <a:lnTo>
                    <a:pt x="6537" y="49471"/>
                  </a:lnTo>
                  <a:lnTo>
                    <a:pt x="4906" y="55031"/>
                  </a:lnTo>
                  <a:lnTo>
                    <a:pt x="5763" y="55293"/>
                  </a:lnTo>
                  <a:lnTo>
                    <a:pt x="5763" y="55269"/>
                  </a:lnTo>
                  <a:cubicBezTo>
                    <a:pt x="7811" y="55805"/>
                    <a:pt x="9906" y="56114"/>
                    <a:pt x="12014" y="56186"/>
                  </a:cubicBezTo>
                  <a:lnTo>
                    <a:pt x="12014" y="59139"/>
                  </a:lnTo>
                  <a:cubicBezTo>
                    <a:pt x="7728" y="59401"/>
                    <a:pt x="3572" y="60805"/>
                    <a:pt x="0" y="63187"/>
                  </a:cubicBezTo>
                  <a:lnTo>
                    <a:pt x="26885" y="63187"/>
                  </a:lnTo>
                  <a:cubicBezTo>
                    <a:pt x="23313" y="60805"/>
                    <a:pt x="19158" y="59412"/>
                    <a:pt x="14871" y="59150"/>
                  </a:cubicBezTo>
                  <a:lnTo>
                    <a:pt x="14871" y="56162"/>
                  </a:lnTo>
                  <a:cubicBezTo>
                    <a:pt x="26873" y="55364"/>
                    <a:pt x="37124" y="47173"/>
                    <a:pt x="40529" y="35624"/>
                  </a:cubicBezTo>
                  <a:cubicBezTo>
                    <a:pt x="44923" y="20717"/>
                    <a:pt x="36636" y="5084"/>
                    <a:pt x="21979" y="274"/>
                  </a:cubicBezTo>
                  <a:lnTo>
                    <a:pt x="21967" y="274"/>
                  </a:lnTo>
                  <a:cubicBezTo>
                    <a:pt x="21682" y="179"/>
                    <a:pt x="21396" y="84"/>
                    <a:pt x="2111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" name="Google Shape;801;p47"/>
          <p:cNvGrpSpPr/>
          <p:nvPr/>
        </p:nvGrpSpPr>
        <p:grpSpPr>
          <a:xfrm rot="305426">
            <a:off x="486246" y="404360"/>
            <a:ext cx="453965" cy="703307"/>
            <a:chOff x="4524375" y="1077050"/>
            <a:chExt cx="408100" cy="632250"/>
          </a:xfrm>
        </p:grpSpPr>
        <p:sp>
          <p:nvSpPr>
            <p:cNvPr id="802" name="Google Shape;802;p47"/>
            <p:cNvSpPr/>
            <p:nvPr/>
          </p:nvSpPr>
          <p:spPr>
            <a:xfrm>
              <a:off x="4626750" y="1458050"/>
              <a:ext cx="203325" cy="251250"/>
            </a:xfrm>
            <a:custGeom>
              <a:avLst/>
              <a:gdLst/>
              <a:ahLst/>
              <a:cxnLst/>
              <a:rect l="l" t="t" r="r" b="b"/>
              <a:pathLst>
                <a:path w="8133" h="10050" extrusionOk="0">
                  <a:moveTo>
                    <a:pt x="1" y="0"/>
                  </a:moveTo>
                  <a:lnTo>
                    <a:pt x="1" y="4941"/>
                  </a:lnTo>
                  <a:cubicBezTo>
                    <a:pt x="1" y="6882"/>
                    <a:pt x="1370" y="8549"/>
                    <a:pt x="3263" y="8930"/>
                  </a:cubicBezTo>
                  <a:lnTo>
                    <a:pt x="3263" y="10049"/>
                  </a:lnTo>
                  <a:lnTo>
                    <a:pt x="4882" y="10049"/>
                  </a:lnTo>
                  <a:lnTo>
                    <a:pt x="4882" y="8930"/>
                  </a:lnTo>
                  <a:cubicBezTo>
                    <a:pt x="6775" y="8549"/>
                    <a:pt x="8133" y="6882"/>
                    <a:pt x="8133" y="4941"/>
                  </a:cubicBezTo>
                  <a:lnTo>
                    <a:pt x="813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7"/>
            <p:cNvSpPr/>
            <p:nvPr/>
          </p:nvSpPr>
          <p:spPr>
            <a:xfrm>
              <a:off x="4524375" y="1077050"/>
              <a:ext cx="408100" cy="408100"/>
            </a:xfrm>
            <a:custGeom>
              <a:avLst/>
              <a:gdLst/>
              <a:ahLst/>
              <a:cxnLst/>
              <a:rect l="l" t="t" r="r" b="b"/>
              <a:pathLst>
                <a:path w="16324" h="16324" extrusionOk="0">
                  <a:moveTo>
                    <a:pt x="8168" y="0"/>
                  </a:moveTo>
                  <a:cubicBezTo>
                    <a:pt x="3655" y="0"/>
                    <a:pt x="0" y="3656"/>
                    <a:pt x="0" y="8156"/>
                  </a:cubicBezTo>
                  <a:cubicBezTo>
                    <a:pt x="0" y="12669"/>
                    <a:pt x="3655" y="16324"/>
                    <a:pt x="8168" y="16324"/>
                  </a:cubicBezTo>
                  <a:cubicBezTo>
                    <a:pt x="12668" y="16324"/>
                    <a:pt x="16323" y="12669"/>
                    <a:pt x="16323" y="8156"/>
                  </a:cubicBezTo>
                  <a:cubicBezTo>
                    <a:pt x="16323" y="3656"/>
                    <a:pt x="12668" y="0"/>
                    <a:pt x="816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7"/>
            <p:cNvSpPr/>
            <p:nvPr/>
          </p:nvSpPr>
          <p:spPr>
            <a:xfrm>
              <a:off x="4631525" y="1252375"/>
              <a:ext cx="204800" cy="226225"/>
            </a:xfrm>
            <a:custGeom>
              <a:avLst/>
              <a:gdLst/>
              <a:ahLst/>
              <a:cxnLst/>
              <a:rect l="l" t="t" r="r" b="b"/>
              <a:pathLst>
                <a:path w="8192" h="9049" fill="none" extrusionOk="0">
                  <a:moveTo>
                    <a:pt x="1905" y="9049"/>
                  </a:moveTo>
                  <a:cubicBezTo>
                    <a:pt x="2131" y="6751"/>
                    <a:pt x="1453" y="4453"/>
                    <a:pt x="0" y="2643"/>
                  </a:cubicBezTo>
                  <a:lnTo>
                    <a:pt x="2358" y="2643"/>
                  </a:lnTo>
                  <a:cubicBezTo>
                    <a:pt x="3322" y="2667"/>
                    <a:pt x="4215" y="2155"/>
                    <a:pt x="4703" y="1322"/>
                  </a:cubicBezTo>
                  <a:cubicBezTo>
                    <a:pt x="5060" y="667"/>
                    <a:pt x="5120" y="0"/>
                    <a:pt x="3882" y="0"/>
                  </a:cubicBezTo>
                  <a:cubicBezTo>
                    <a:pt x="2643" y="0"/>
                    <a:pt x="2774" y="715"/>
                    <a:pt x="3191" y="1405"/>
                  </a:cubicBezTo>
                  <a:cubicBezTo>
                    <a:pt x="3691" y="2203"/>
                    <a:pt x="4572" y="2679"/>
                    <a:pt x="5513" y="2679"/>
                  </a:cubicBezTo>
                  <a:lnTo>
                    <a:pt x="8192" y="2679"/>
                  </a:lnTo>
                  <a:cubicBezTo>
                    <a:pt x="7454" y="3513"/>
                    <a:pt x="6870" y="4465"/>
                    <a:pt x="6453" y="5501"/>
                  </a:cubicBezTo>
                  <a:cubicBezTo>
                    <a:pt x="6013" y="6632"/>
                    <a:pt x="5787" y="7834"/>
                    <a:pt x="5787" y="904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https://c.tenor.com/90Xs-64hEg8AAAAC/tenor.gif">
            <a:hlinkClick r:id="rId3" action="ppaction://hlinkfile"/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1608" y="3591664"/>
            <a:ext cx="1147329" cy="1078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ck to School College Essentials by Slidesgo">
  <a:themeElements>
    <a:clrScheme name="Simple Light">
      <a:dk1>
        <a:srgbClr val="0410E7"/>
      </a:dk1>
      <a:lt1>
        <a:srgbClr val="F3F3F3"/>
      </a:lt1>
      <a:dk2>
        <a:srgbClr val="000663"/>
      </a:dk2>
      <a:lt2>
        <a:srgbClr val="5058F2"/>
      </a:lt2>
      <a:accent1>
        <a:srgbClr val="9196F2"/>
      </a:accent1>
      <a:accent2>
        <a:srgbClr val="FFD96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6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200</Words>
  <Application>Microsoft Office PowerPoint</Application>
  <PresentationFormat>Экран (16:9)</PresentationFormat>
  <Paragraphs>45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Manrope Medium</vt:lpstr>
      <vt:lpstr>Anaheim</vt:lpstr>
      <vt:lpstr>Manrope</vt:lpstr>
      <vt:lpstr>DM Sans</vt:lpstr>
      <vt:lpstr>Arial</vt:lpstr>
      <vt:lpstr>Manrope ExtraBold</vt:lpstr>
      <vt:lpstr>Back to School College Essentials by Slidesgo</vt:lpstr>
      <vt:lpstr>Презентация PowerPoint</vt:lpstr>
      <vt:lpstr>Цели проекта</vt:lpstr>
      <vt:lpstr>01</vt:lpstr>
      <vt:lpstr>04</vt:lpstr>
      <vt:lpstr>Возможность выбора направления</vt:lpstr>
      <vt:lpstr>Презентация PowerPoint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PC</dc:creator>
  <cp:lastModifiedBy>student</cp:lastModifiedBy>
  <cp:revision>23</cp:revision>
  <dcterms:modified xsi:type="dcterms:W3CDTF">2024-12-09T07:28:34Z</dcterms:modified>
</cp:coreProperties>
</file>